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72" r:id="rId14"/>
    <p:sldId id="266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2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20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06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1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8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9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6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1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8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5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7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2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B452-EE57-4594-AB07-447B0590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جهاز الهيكلي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F95EF-5D13-4A02-8C09-F0A7CBE2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897" y="302229"/>
            <a:ext cx="3619134" cy="60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2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1E52D-1301-497A-B550-520BFA2A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1" y="219662"/>
            <a:ext cx="4067908" cy="6127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337D9-AAE1-4544-9355-14B8EB1E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23" y="0"/>
            <a:ext cx="7151077" cy="56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E150A-F5E0-4F0B-82B9-77A1BAE56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" y="168584"/>
            <a:ext cx="11289323" cy="64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4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24565C-5E18-4109-A3BF-A10741EF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668216"/>
            <a:ext cx="10808677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1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82D06-6BC9-4E4D-8C6C-CC9D5065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90" y="781878"/>
            <a:ext cx="11696245" cy="59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6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7B0A97-2F55-463E-9263-39B655B8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" y="1753842"/>
            <a:ext cx="9605756" cy="48278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E3F61D-708C-47E6-A17D-D7E4AA325DF9}"/>
              </a:ext>
            </a:extLst>
          </p:cNvPr>
          <p:cNvSpPr/>
          <p:nvPr/>
        </p:nvSpPr>
        <p:spPr>
          <a:xfrm>
            <a:off x="4134678" y="278296"/>
            <a:ext cx="5751444" cy="1285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000" dirty="0"/>
              <a:t>الجهاز العضلي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795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CE74-8867-4B66-A7F3-1FF6ED36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332753"/>
            <a:ext cx="11710988" cy="1819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309B22-1D26-47AD-A1A9-63A6937A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" y="2152028"/>
            <a:ext cx="11710988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37BF4-4BB0-4561-B8F9-DDE9BAE7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11344"/>
            <a:ext cx="12152243" cy="61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0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39BEB-A9C6-4AAF-98A2-D3944F5DC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" y="0"/>
            <a:ext cx="11834191" cy="65995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E4B70C-4EC5-4FF6-BBAC-3FABACE73519}"/>
              </a:ext>
            </a:extLst>
          </p:cNvPr>
          <p:cNvSpPr/>
          <p:nvPr/>
        </p:nvSpPr>
        <p:spPr>
          <a:xfrm>
            <a:off x="2332383" y="2332383"/>
            <a:ext cx="4664765" cy="689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يساعد الجسم على الحركة ويعطي الدعامة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4C9B61-096E-4370-A3C9-FC53E3CA75BB}"/>
              </a:ext>
            </a:extLst>
          </p:cNvPr>
          <p:cNvSpPr/>
          <p:nvPr/>
        </p:nvSpPr>
        <p:spPr>
          <a:xfrm>
            <a:off x="6096000" y="3949148"/>
            <a:ext cx="2875722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عضلات الساعد والفخذ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EC859-C088-4AE2-8848-4EDD57ECF41C}"/>
              </a:ext>
            </a:extLst>
          </p:cNvPr>
          <p:cNvSpPr/>
          <p:nvPr/>
        </p:nvSpPr>
        <p:spPr>
          <a:xfrm>
            <a:off x="5221357" y="4426226"/>
            <a:ext cx="3750365" cy="46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الامعاء الدقيقة والغليظة المهدة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44B8E-CF09-4C46-B684-EAF0F1EA7A86}"/>
              </a:ext>
            </a:extLst>
          </p:cNvPr>
          <p:cNvSpPr/>
          <p:nvPr/>
        </p:nvSpPr>
        <p:spPr>
          <a:xfrm>
            <a:off x="5287617" y="4982817"/>
            <a:ext cx="4240696" cy="55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عضلة القلب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790AB-5BF6-4A15-8345-58F639631689}"/>
              </a:ext>
            </a:extLst>
          </p:cNvPr>
          <p:cNvSpPr/>
          <p:nvPr/>
        </p:nvSpPr>
        <p:spPr>
          <a:xfrm>
            <a:off x="1404730" y="5711687"/>
            <a:ext cx="2610679" cy="583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أضلاع القفص الصدري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7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2EC4B9-8D2F-4F8F-8C53-C9636EF9A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63009"/>
            <a:ext cx="11820939" cy="6794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4E374A-1336-48F4-8343-A88E6061D311}"/>
              </a:ext>
            </a:extLst>
          </p:cNvPr>
          <p:cNvSpPr/>
          <p:nvPr/>
        </p:nvSpPr>
        <p:spPr>
          <a:xfrm>
            <a:off x="278296" y="3882887"/>
            <a:ext cx="3127513" cy="331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أضلاع القفص الصدري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5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18478-D8CE-4291-BF83-C5E656BC9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9" y="580473"/>
            <a:ext cx="11847442" cy="56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4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F436-175D-49C4-AF2A-9C7876B2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BA2A4-780E-48C4-ACAA-2E25FE2C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44" y="126963"/>
            <a:ext cx="10984522" cy="31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8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4D593-3DE1-4411-BBE6-5379EDB5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397565"/>
            <a:ext cx="11251096" cy="566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0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616E9-517D-4155-A873-1FD53D36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595312"/>
            <a:ext cx="10681252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9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8271EA-B153-4AAE-8151-8728982FF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275822"/>
            <a:ext cx="11781183" cy="45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8B4E3-4717-4CBE-A769-1A98BBFD6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24" b="3521"/>
          <a:stretch/>
        </p:blipFill>
        <p:spPr>
          <a:xfrm>
            <a:off x="143088" y="74653"/>
            <a:ext cx="5162978" cy="2218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FED30-514B-499F-94F2-1F501F37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16" y="2742468"/>
            <a:ext cx="5162977" cy="1675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1CA7E-13F9-464F-9BD2-D4CB3112A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693" y="2588155"/>
            <a:ext cx="4982307" cy="3317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EB98F-01C7-4E09-B6A9-3655E31D3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5366"/>
            <a:ext cx="4982307" cy="16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ED03D-22E6-4F0E-AC11-7FA087258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145291"/>
            <a:ext cx="4929188" cy="2579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56D78-C10E-4F45-AE23-B3F16D18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429000"/>
            <a:ext cx="6096000" cy="3282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E796D-3D84-423F-9B07-60893264F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1359"/>
            <a:ext cx="5427785" cy="33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A6639E-3735-417E-AFE7-F492B6620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5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6A6A1-5AB2-4A09-A6EA-EFB8CFC3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0"/>
            <a:ext cx="12051323" cy="519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1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9E9D8-DDEF-499E-A8E8-25E9FC1A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" y="136651"/>
            <a:ext cx="12203723" cy="61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CDABC-BE21-4976-85AD-E4E6864B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0"/>
            <a:ext cx="4904275" cy="6539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789FF-F587-4260-AB69-D0143BA76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219" y="290839"/>
            <a:ext cx="4795105" cy="26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517585-5C70-43BF-B1B9-2D868B97C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719"/>
            <a:ext cx="11967063" cy="63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65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25</Words>
  <Application>Microsoft Office PowerPoint</Application>
  <PresentationFormat>Widescreen</PresentationFormat>
  <Paragraphs>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Tahoma</vt:lpstr>
      <vt:lpstr>Trebuchet MS</vt:lpstr>
      <vt:lpstr>Wingdings 3</vt:lpstr>
      <vt:lpstr>Facet</vt:lpstr>
      <vt:lpstr>جهاز الهيكلي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جهاز الهيكلي</dc:title>
  <dc:creator>s.kakish</dc:creator>
  <cp:lastModifiedBy>s.kakish</cp:lastModifiedBy>
  <cp:revision>10</cp:revision>
  <dcterms:created xsi:type="dcterms:W3CDTF">2023-02-27T18:19:13Z</dcterms:created>
  <dcterms:modified xsi:type="dcterms:W3CDTF">2023-03-05T18:05:53Z</dcterms:modified>
</cp:coreProperties>
</file>