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9" r:id="rId3"/>
    <p:sldId id="258" r:id="rId4"/>
    <p:sldId id="260" r:id="rId5"/>
    <p:sldId id="261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1F02454-01F9-4F16-BA23-C45CF01FA7BD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7FD245D-F184-4942-820D-9BFAFF7F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1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2454-01F9-4F16-BA23-C45CF01FA7BD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245D-F184-4942-820D-9BFAFF7F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2454-01F9-4F16-BA23-C45CF01FA7BD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245D-F184-4942-820D-9BFAFF7F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95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2454-01F9-4F16-BA23-C45CF01FA7BD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245D-F184-4942-820D-9BFAFF7F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40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2454-01F9-4F16-BA23-C45CF01FA7BD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245D-F184-4942-820D-9BFAFF7F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4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2454-01F9-4F16-BA23-C45CF01FA7BD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245D-F184-4942-820D-9BFAFF7F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1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2454-01F9-4F16-BA23-C45CF01FA7BD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245D-F184-4942-820D-9BFAFF7F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74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1F02454-01F9-4F16-BA23-C45CF01FA7BD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245D-F184-4942-820D-9BFAFF7F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10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1F02454-01F9-4F16-BA23-C45CF01FA7BD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245D-F184-4942-820D-9BFAFF7F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1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2454-01F9-4F16-BA23-C45CF01FA7BD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245D-F184-4942-820D-9BFAFF7F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2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2454-01F9-4F16-BA23-C45CF01FA7BD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245D-F184-4942-820D-9BFAFF7F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1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2454-01F9-4F16-BA23-C45CF01FA7BD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245D-F184-4942-820D-9BFAFF7F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2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2454-01F9-4F16-BA23-C45CF01FA7BD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245D-F184-4942-820D-9BFAFF7F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2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2454-01F9-4F16-BA23-C45CF01FA7BD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245D-F184-4942-820D-9BFAFF7F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6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2454-01F9-4F16-BA23-C45CF01FA7BD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245D-F184-4942-820D-9BFAFF7F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8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2454-01F9-4F16-BA23-C45CF01FA7BD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245D-F184-4942-820D-9BFAFF7F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2454-01F9-4F16-BA23-C45CF01FA7BD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245D-F184-4942-820D-9BFAFF7F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9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1F02454-01F9-4F16-BA23-C45CF01FA7BD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7FD245D-F184-4942-820D-9BFAFF7F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escription d'un anim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07" y="254289"/>
            <a:ext cx="9546920" cy="631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27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sz="3900" b="1" dirty="0">
                <a:latin typeface="Comic Sans MS" panose="030F0702030302020204" pitchFamily="66" charset="0"/>
              </a:rPr>
              <a:t> </a:t>
            </a:r>
          </a:p>
          <a:p>
            <a:r>
              <a:rPr lang="fr-FR" sz="3500" b="1" dirty="0">
                <a:latin typeface="Comic Sans MS" panose="030F0702030302020204" pitchFamily="66" charset="0"/>
              </a:rPr>
              <a:t>De quel animal s'agit-il </a:t>
            </a:r>
            <a:r>
              <a:rPr lang="fr-FR" sz="3500" b="1" dirty="0" smtClean="0">
                <a:latin typeface="Comic Sans MS" panose="030F0702030302020204" pitchFamily="66" charset="0"/>
              </a:rPr>
              <a:t>? </a:t>
            </a:r>
          </a:p>
          <a:p>
            <a:r>
              <a:rPr lang="fr-FR" sz="3500" b="1" dirty="0" smtClean="0">
                <a:latin typeface="Comic Sans MS" panose="030F0702030302020204" pitchFamily="66" charset="0"/>
              </a:rPr>
              <a:t>Est-ce  </a:t>
            </a:r>
            <a:r>
              <a:rPr lang="fr-FR" sz="3500" b="1" dirty="0">
                <a:latin typeface="Comic Sans MS" panose="030F0702030302020204" pitchFamily="66" charset="0"/>
              </a:rPr>
              <a:t>c</a:t>
            </a:r>
            <a:r>
              <a:rPr lang="fr-FR" sz="3500" b="1" dirty="0" smtClean="0">
                <a:latin typeface="Comic Sans MS" panose="030F0702030302020204" pitchFamily="66" charset="0"/>
              </a:rPr>
              <a:t>'est </a:t>
            </a:r>
            <a:r>
              <a:rPr lang="fr-FR" sz="3500" b="1" dirty="0">
                <a:latin typeface="Comic Sans MS" panose="030F0702030302020204" pitchFamily="66" charset="0"/>
              </a:rPr>
              <a:t>un  </a:t>
            </a:r>
            <a:r>
              <a:rPr lang="fr-FR" sz="3500" b="1" dirty="0" smtClean="0">
                <a:latin typeface="Comic Sans MS" panose="030F0702030302020204" pitchFamily="66" charset="0"/>
              </a:rPr>
              <a:t>chat – c’ est un chien . C'est ..........</a:t>
            </a:r>
          </a:p>
          <a:p>
            <a:r>
              <a:rPr lang="fr-FR" sz="3500" b="1" dirty="0">
                <a:latin typeface="Comic Sans MS" panose="030F0702030302020204" pitchFamily="66" charset="0"/>
              </a:rPr>
              <a:t> </a:t>
            </a:r>
            <a:r>
              <a:rPr lang="fr-FR" sz="3500" b="1" dirty="0" smtClean="0">
                <a:latin typeface="Comic Sans MS" panose="030F0702030302020204" pitchFamily="66" charset="0"/>
              </a:rPr>
              <a:t>Il s appelle .........</a:t>
            </a:r>
          </a:p>
          <a:p>
            <a:r>
              <a:rPr lang="fr-FR" sz="3500" b="1" dirty="0" smtClean="0">
                <a:latin typeface="Comic Sans MS" panose="030F0702030302020204" pitchFamily="66" charset="0"/>
              </a:rPr>
              <a:t>Quel âge il a ?</a:t>
            </a:r>
            <a:endParaRPr lang="fr-FR" sz="3500" b="1" dirty="0">
              <a:latin typeface="Comic Sans MS" panose="030F0702030302020204" pitchFamily="66" charset="0"/>
            </a:endParaRPr>
          </a:p>
          <a:p>
            <a:r>
              <a:rPr lang="fr-FR" sz="3500" b="1" dirty="0">
                <a:latin typeface="Comic Sans MS" panose="030F0702030302020204" pitchFamily="66" charset="0"/>
              </a:rPr>
              <a:t> I</a:t>
            </a:r>
            <a:r>
              <a:rPr lang="fr-FR" sz="3500" b="1" dirty="0" smtClean="0">
                <a:latin typeface="Comic Sans MS" panose="030F0702030302020204" pitchFamily="66" charset="0"/>
              </a:rPr>
              <a:t>l est gros – petit </a:t>
            </a:r>
            <a:r>
              <a:rPr lang="fr-FR" sz="3500" b="1" smtClean="0">
                <a:latin typeface="Comic Sans MS" panose="030F0702030302020204" pitchFamily="66" charset="0"/>
              </a:rPr>
              <a:t>–  </a:t>
            </a:r>
            <a:r>
              <a:rPr lang="fr-FR" sz="3500" b="1" dirty="0" smtClean="0">
                <a:latin typeface="Comic Sans MS" panose="030F0702030302020204" pitchFamily="66" charset="0"/>
              </a:rPr>
              <a:t>.........</a:t>
            </a:r>
          </a:p>
          <a:p>
            <a:r>
              <a:rPr lang="fr-FR" sz="3500" b="1" dirty="0" smtClean="0">
                <a:latin typeface="Comic Sans MS" panose="030F0702030302020204" pitchFamily="66" charset="0"/>
              </a:rPr>
              <a:t>Il est  noir – marron -  blanc – gris ... ( couleur )</a:t>
            </a:r>
            <a:endParaRPr lang="fr-FR" sz="3500" b="1" dirty="0">
              <a:latin typeface="Comic Sans MS" panose="030F0702030302020204" pitchFamily="66" charset="0"/>
            </a:endParaRPr>
          </a:p>
          <a:p>
            <a:r>
              <a:rPr lang="fr-FR" sz="3500" b="1" dirty="0" smtClean="0">
                <a:latin typeface="Comic Sans MS" panose="030F0702030302020204" pitchFamily="66" charset="0"/>
              </a:rPr>
              <a:t> il mange  ..... Viande – carottes – poisson – fromage </a:t>
            </a:r>
          </a:p>
          <a:p>
            <a:r>
              <a:rPr lang="fr-FR" sz="3500" b="1" dirty="0">
                <a:latin typeface="Comic Sans MS" panose="030F0702030302020204" pitchFamily="66" charset="0"/>
              </a:rPr>
              <a:t> </a:t>
            </a:r>
            <a:r>
              <a:rPr lang="fr-FR" sz="3500" b="1" dirty="0" smtClean="0">
                <a:latin typeface="Comic Sans MS" panose="030F0702030302020204" pitchFamily="66" charset="0"/>
              </a:rPr>
              <a:t>  </a:t>
            </a:r>
            <a:endParaRPr lang="fr-FR" sz="3500" b="1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02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écrire son animal de compagnie: Français FLE fiches pedagogiques pdf &amp; d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20" y="365125"/>
            <a:ext cx="4376014" cy="619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15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La description des anima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672" y="365125"/>
            <a:ext cx="2847976" cy="569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24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escription des animaux acti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692" y="241157"/>
            <a:ext cx="4197883" cy="593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036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D</a:t>
            </a:r>
            <a:r>
              <a:rPr lang="fr-FR" dirty="0" smtClean="0">
                <a:latin typeface="Comic Sans MS" panose="030F0702030302020204" pitchFamily="66" charset="0"/>
              </a:rPr>
              <a:t>é</a:t>
            </a:r>
            <a:r>
              <a:rPr lang="en-US" dirty="0" err="1" smtClean="0">
                <a:latin typeface="Comic Sans MS" panose="030F0702030302020204" pitchFamily="66" charset="0"/>
              </a:rPr>
              <a:t>crire</a:t>
            </a:r>
            <a:r>
              <a:rPr lang="en-US" dirty="0" smtClean="0">
                <a:latin typeface="Comic Sans MS" panose="030F0702030302020204" pitchFamily="66" charset="0"/>
              </a:rPr>
              <a:t> un </a:t>
            </a:r>
            <a:r>
              <a:rPr lang="en-US" dirty="0" err="1" smtClean="0">
                <a:latin typeface="Comic Sans MS" panose="030F0702030302020204" pitchFamily="66" charset="0"/>
              </a:rPr>
              <a:t>chien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/>
              <a:t>(</a:t>
            </a:r>
            <a:r>
              <a:rPr lang="ar-JO" dirty="0" smtClean="0"/>
              <a:t> (مثال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 err="1" smtClean="0">
                <a:latin typeface="Comic Sans MS" panose="030F0702030302020204" pitchFamily="66" charset="0"/>
              </a:rPr>
              <a:t>j’ai</a:t>
            </a:r>
            <a:r>
              <a:rPr lang="en-US" b="1" dirty="0" smtClean="0">
                <a:latin typeface="Comic Sans MS" panose="030F0702030302020204" pitchFamily="66" charset="0"/>
              </a:rPr>
              <a:t> un </a:t>
            </a:r>
            <a:r>
              <a:rPr lang="en-US" b="1" dirty="0" err="1" smtClean="0">
                <a:latin typeface="Comic Sans MS" panose="030F0702030302020204" pitchFamily="66" charset="0"/>
              </a:rPr>
              <a:t>chien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</a:rPr>
              <a:t> Il </a:t>
            </a:r>
            <a:r>
              <a:rPr lang="en-US" b="1" dirty="0" err="1" smtClean="0">
                <a:latin typeface="Comic Sans MS" panose="030F0702030302020204" pitchFamily="66" charset="0"/>
              </a:rPr>
              <a:t>s’appelle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latin typeface="Comic Sans MS" panose="030F0702030302020204" pitchFamily="66" charset="0"/>
              </a:rPr>
              <a:t>Romo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</a:rPr>
              <a:t> Il a </a:t>
            </a:r>
            <a:r>
              <a:rPr lang="en-US" b="1" dirty="0" err="1" smtClean="0">
                <a:latin typeface="Comic Sans MS" panose="030F0702030302020204" pitchFamily="66" charset="0"/>
              </a:rPr>
              <a:t>quatre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latin typeface="Comic Sans MS" panose="030F0702030302020204" pitchFamily="66" charset="0"/>
              </a:rPr>
              <a:t>ans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latin typeface="Comic Sans MS" panose="030F0702030302020204" pitchFamily="66" charset="0"/>
              </a:rPr>
              <a:t>il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latin typeface="Comic Sans MS" panose="030F0702030302020204" pitchFamily="66" charset="0"/>
              </a:rPr>
              <a:t>est</a:t>
            </a:r>
            <a:r>
              <a:rPr lang="en-US" b="1" dirty="0" smtClean="0">
                <a:latin typeface="Comic Sans MS" panose="030F0702030302020204" pitchFamily="66" charset="0"/>
              </a:rPr>
              <a:t> grand et mignon  </a:t>
            </a:r>
          </a:p>
          <a:p>
            <a:pPr marL="0" indent="0">
              <a:buNone/>
            </a:pP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latin typeface="Comic Sans MS" panose="030F0702030302020204" pitchFamily="66" charset="0"/>
              </a:rPr>
              <a:t>il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latin typeface="Comic Sans MS" panose="030F0702030302020204" pitchFamily="66" charset="0"/>
              </a:rPr>
              <a:t>est</a:t>
            </a:r>
            <a:r>
              <a:rPr lang="en-US" b="1" dirty="0" smtClean="0">
                <a:latin typeface="Comic Sans MS" panose="030F0702030302020204" pitchFamily="66" charset="0"/>
              </a:rPr>
              <a:t> noir , blanc et </a:t>
            </a:r>
            <a:r>
              <a:rPr lang="en-US" b="1" dirty="0" err="1" smtClean="0">
                <a:latin typeface="Comic Sans MS" panose="030F0702030302020204" pitchFamily="66" charset="0"/>
              </a:rPr>
              <a:t>gris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</a:rPr>
              <a:t>Il </a:t>
            </a:r>
            <a:r>
              <a:rPr lang="en-US" b="1" dirty="0" err="1" smtClean="0">
                <a:latin typeface="Comic Sans MS" panose="030F0702030302020204" pitchFamily="66" charset="0"/>
              </a:rPr>
              <a:t>aime</a:t>
            </a:r>
            <a:r>
              <a:rPr lang="en-US" b="1" dirty="0" smtClean="0">
                <a:latin typeface="Comic Sans MS" panose="030F0702030302020204" pitchFamily="66" charset="0"/>
              </a:rPr>
              <a:t> manger de la </a:t>
            </a:r>
            <a:r>
              <a:rPr lang="en-US" b="1" dirty="0" err="1" smtClean="0">
                <a:latin typeface="Comic Sans MS" panose="030F0702030302020204" pitchFamily="66" charset="0"/>
              </a:rPr>
              <a:t>viande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</a:rPr>
              <a:t>J</a:t>
            </a:r>
            <a:r>
              <a:rPr lang="fr-FR" b="1" dirty="0" smtClean="0">
                <a:latin typeface="Comic Sans MS" panose="030F0702030302020204" pitchFamily="66" charset="0"/>
              </a:rPr>
              <a:t>’</a:t>
            </a:r>
            <a:r>
              <a:rPr lang="en-US" b="1" dirty="0" err="1" smtClean="0">
                <a:latin typeface="Comic Sans MS" panose="030F0702030302020204" pitchFamily="66" charset="0"/>
              </a:rPr>
              <a:t>aime</a:t>
            </a:r>
            <a:r>
              <a:rPr lang="en-US" b="1" dirty="0" smtClean="0">
                <a:latin typeface="Comic Sans MS" panose="030F0702030302020204" pitchFamily="66" charset="0"/>
              </a:rPr>
              <a:t> beaucoup mon </a:t>
            </a:r>
            <a:r>
              <a:rPr lang="en-US" b="1" dirty="0" err="1" smtClean="0">
                <a:latin typeface="Comic Sans MS" panose="030F0702030302020204" pitchFamily="66" charset="0"/>
              </a:rPr>
              <a:t>chien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Chien Blanc Gris De Grand Chien De Traîneau D'Alaska Se Reposant Sur La  Terre Photo stock - Image du crabot, stationnement: 1465277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18" y="428138"/>
            <a:ext cx="2959600" cy="279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3071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</TotalTime>
  <Words>49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Century Gothic</vt:lpstr>
      <vt:lpstr>Comic Sans MS</vt:lpstr>
      <vt:lpstr>Times New Roman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Décrire un chien ( (مثال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R.Geurouachi</dc:creator>
  <cp:lastModifiedBy>R.Geurouachi</cp:lastModifiedBy>
  <cp:revision>4</cp:revision>
  <dcterms:created xsi:type="dcterms:W3CDTF">2023-03-05T12:25:13Z</dcterms:created>
  <dcterms:modified xsi:type="dcterms:W3CDTF">2023-03-05T12:44:05Z</dcterms:modified>
</cp:coreProperties>
</file>