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1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2C859-4890-4F2A-A4D4-6AD92F566AE6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2147A5-5592-4177-B0E6-C5E648C42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642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283F5-9A9C-4738-96EE-DDFB6E6BCC5E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603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395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742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924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809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304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536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55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784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227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260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518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076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5748" y="1997613"/>
            <a:ext cx="770909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10000" b="1" dirty="0">
                <a:solidFill>
                  <a:prstClr val="black"/>
                </a:solidFill>
              </a:rPr>
              <a:t>مهن ورياضات متعلقة بالماء </a:t>
            </a:r>
            <a:endParaRPr lang="en-US" sz="10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701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918" y="295498"/>
            <a:ext cx="9401578" cy="62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84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9675"/>
          <a:stretch/>
        </p:blipFill>
        <p:spPr>
          <a:xfrm>
            <a:off x="888642" y="1592190"/>
            <a:ext cx="10586434" cy="52658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12523" y="48138"/>
            <a:ext cx="51386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9000" b="1" dirty="0">
                <a:solidFill>
                  <a:prstClr val="black"/>
                </a:solidFill>
              </a:rPr>
              <a:t>صياد </a:t>
            </a:r>
            <a:endParaRPr lang="en-US" sz="9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038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0975"/>
          <a:stretch/>
        </p:blipFill>
        <p:spPr>
          <a:xfrm>
            <a:off x="467074" y="323078"/>
            <a:ext cx="11046638" cy="621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82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38" y="1429554"/>
            <a:ext cx="10341735" cy="53337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6889" y="206062"/>
            <a:ext cx="57182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8000" b="1" dirty="0">
                <a:solidFill>
                  <a:prstClr val="black"/>
                </a:solidFill>
              </a:rPr>
              <a:t>قبطان السفينة </a:t>
            </a:r>
            <a:endParaRPr lang="en-US" sz="8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523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012" y="114475"/>
            <a:ext cx="9027292" cy="662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93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728" y="322037"/>
            <a:ext cx="4701528" cy="33822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701" y="2678806"/>
            <a:ext cx="5781270" cy="405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61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67" y="1597584"/>
            <a:ext cx="10689464" cy="52604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73498" y="274145"/>
            <a:ext cx="7147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8000" b="1" dirty="0">
                <a:solidFill>
                  <a:prstClr val="black"/>
                </a:solidFill>
              </a:rPr>
              <a:t>التزلج على المياه </a:t>
            </a:r>
            <a:endParaRPr lang="en-US" sz="8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894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432" y="209030"/>
            <a:ext cx="9697790" cy="643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20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67" y="-297"/>
            <a:ext cx="11827265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35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905" y="1286070"/>
            <a:ext cx="8096190" cy="428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04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5432"/>
          <a:stretch/>
        </p:blipFill>
        <p:spPr>
          <a:xfrm>
            <a:off x="566671" y="1545464"/>
            <a:ext cx="11024316" cy="52077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06839" y="103030"/>
            <a:ext cx="5486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10000" b="1" dirty="0">
                <a:solidFill>
                  <a:prstClr val="black"/>
                </a:solidFill>
              </a:rPr>
              <a:t>غواص</a:t>
            </a:r>
            <a:endParaRPr lang="en-US" sz="10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110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815627"/>
            <a:ext cx="10496282" cy="47979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22749" y="159856"/>
            <a:ext cx="52417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9000" b="1" dirty="0">
                <a:solidFill>
                  <a:prstClr val="black"/>
                </a:solidFill>
              </a:rPr>
              <a:t>السباحة</a:t>
            </a:r>
            <a:endParaRPr lang="en-US" sz="9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839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708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521" y="243262"/>
            <a:ext cx="10019763" cy="639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13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6890"/>
          <a:stretch/>
        </p:blipFill>
        <p:spPr>
          <a:xfrm>
            <a:off x="489398" y="1419206"/>
            <a:ext cx="10848822" cy="54348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8778" y="163256"/>
            <a:ext cx="93500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8000" b="1" dirty="0">
                <a:solidFill>
                  <a:prstClr val="black"/>
                </a:solidFill>
              </a:rPr>
              <a:t>كرة اليد المائية </a:t>
            </a:r>
            <a:endParaRPr lang="en-US" sz="8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7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42" y="250453"/>
            <a:ext cx="10650828" cy="635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68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016" y="540913"/>
            <a:ext cx="10566301" cy="610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89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777" y="685562"/>
            <a:ext cx="9754445" cy="548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28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191" y="0"/>
            <a:ext cx="9195516" cy="686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96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636" y="286239"/>
            <a:ext cx="8382727" cy="62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67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39" y="1506828"/>
            <a:ext cx="10715222" cy="53511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06463" y="29500"/>
            <a:ext cx="53189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9000" b="1" dirty="0">
                <a:solidFill>
                  <a:prstClr val="black"/>
                </a:solidFill>
              </a:rPr>
              <a:t>رجل الإطفاء </a:t>
            </a:r>
            <a:endParaRPr lang="en-US" sz="9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887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037" y="239602"/>
            <a:ext cx="9929611" cy="661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30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22" y="425004"/>
            <a:ext cx="11165983" cy="62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35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78" y="1287887"/>
            <a:ext cx="10947042" cy="55701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530" y="0"/>
            <a:ext cx="111278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9000" b="1" dirty="0">
                <a:solidFill>
                  <a:prstClr val="black"/>
                </a:solidFill>
              </a:rPr>
              <a:t>مدرب / مدربة سباحة </a:t>
            </a:r>
            <a:endParaRPr lang="en-US" sz="9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561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22</Words>
  <Application>Microsoft Office PowerPoint</Application>
  <PresentationFormat>Widescreen</PresentationFormat>
  <Paragraphs>10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L.Battikha</cp:lastModifiedBy>
  <cp:revision>1</cp:revision>
  <dcterms:created xsi:type="dcterms:W3CDTF">2021-02-22T20:50:05Z</dcterms:created>
  <dcterms:modified xsi:type="dcterms:W3CDTF">2023-03-05T10:48:49Z</dcterms:modified>
</cp:coreProperties>
</file>