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C859-4890-4F2A-A4D4-6AD92F566AE6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147A5-5592-4177-B0E6-C5E648C42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4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283F5-9A9C-4738-96EE-DDFB6E6BCC5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0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4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2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0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3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5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8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2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6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1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6629-4614-4F9F-90DD-22F4FDB86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22-Feb-21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39D6-4840-48DB-9FB8-CDEE16182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5748" y="1997613"/>
            <a:ext cx="77090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مهن ورياضات متعلقة بالماء 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0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18" y="295498"/>
            <a:ext cx="9401578" cy="62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4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9675"/>
          <a:stretch/>
        </p:blipFill>
        <p:spPr>
          <a:xfrm>
            <a:off x="888642" y="1592190"/>
            <a:ext cx="10586434" cy="5265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2523" y="48138"/>
            <a:ext cx="5138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صياد 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975"/>
          <a:stretch/>
        </p:blipFill>
        <p:spPr>
          <a:xfrm>
            <a:off x="467074" y="323078"/>
            <a:ext cx="11046638" cy="62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8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8" y="1429554"/>
            <a:ext cx="10341735" cy="5333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6889" y="206062"/>
            <a:ext cx="571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قبطان السفينة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2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12" y="114475"/>
            <a:ext cx="9027292" cy="66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93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728" y="322037"/>
            <a:ext cx="4701528" cy="338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01" y="2678806"/>
            <a:ext cx="5781270" cy="40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67" y="1597584"/>
            <a:ext cx="10689464" cy="5260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3498" y="274145"/>
            <a:ext cx="714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التزلج على المياه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9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32" y="209030"/>
            <a:ext cx="9697790" cy="643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0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7" y="-297"/>
            <a:ext cx="1182726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05" y="1286070"/>
            <a:ext cx="809619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4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432"/>
          <a:stretch/>
        </p:blipFill>
        <p:spPr>
          <a:xfrm>
            <a:off x="566671" y="1545464"/>
            <a:ext cx="11024316" cy="5207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6839" y="103030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0000" b="1" dirty="0">
                <a:solidFill>
                  <a:prstClr val="black"/>
                </a:solidFill>
              </a:rPr>
              <a:t>غواص</a:t>
            </a:r>
            <a:endParaRPr lang="en-US" sz="10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0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815627"/>
            <a:ext cx="10496282" cy="4797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2749" y="159856"/>
            <a:ext cx="5241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السباحة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39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708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1" y="243262"/>
            <a:ext cx="10019763" cy="639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13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890"/>
          <a:stretch/>
        </p:blipFill>
        <p:spPr>
          <a:xfrm>
            <a:off x="489398" y="1419206"/>
            <a:ext cx="10848822" cy="5434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778" y="163256"/>
            <a:ext cx="9350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8000" b="1" dirty="0">
                <a:solidFill>
                  <a:prstClr val="black"/>
                </a:solidFill>
              </a:rPr>
              <a:t>كرة اليد المائية </a:t>
            </a:r>
            <a:endParaRPr lang="en-US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42" y="250453"/>
            <a:ext cx="10650828" cy="63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68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16" y="540913"/>
            <a:ext cx="10566301" cy="61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7" y="685562"/>
            <a:ext cx="9754445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191" y="0"/>
            <a:ext cx="9195516" cy="68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9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636" y="286239"/>
            <a:ext cx="838272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6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39" y="1506828"/>
            <a:ext cx="10715222" cy="5351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6463" y="29500"/>
            <a:ext cx="5318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رجل الإطفاء 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87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7" y="239602"/>
            <a:ext cx="9929611" cy="66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22" y="425004"/>
            <a:ext cx="11165983" cy="6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3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8" y="1287887"/>
            <a:ext cx="10947042" cy="5570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30" y="0"/>
            <a:ext cx="11127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9000" b="1" dirty="0">
                <a:solidFill>
                  <a:prstClr val="black"/>
                </a:solidFill>
              </a:rPr>
              <a:t>مدرب / مدربة سباحة </a:t>
            </a:r>
            <a:endParaRPr lang="en-US" sz="9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61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</Words>
  <Application>Microsoft Office PowerPoint</Application>
  <PresentationFormat>Widescreen</PresentationFormat>
  <Paragraphs>10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THINK PAD</cp:lastModifiedBy>
  <cp:revision>1</cp:revision>
  <dcterms:created xsi:type="dcterms:W3CDTF">2021-02-22T20:50:05Z</dcterms:created>
  <dcterms:modified xsi:type="dcterms:W3CDTF">2021-02-22T20:52:28Z</dcterms:modified>
</cp:coreProperties>
</file>