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5B07-7EC2-447E-9D03-40FF47A04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369CB-A597-4330-979C-BFD0D3D83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928C3-3E17-420F-9CC9-31517123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CF76-3068-4412-8A3A-18527135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396FB-818E-4561-9CC9-527578E8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6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3D34-A0D9-433F-B11C-BD8733C8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4DA63-EFC4-4711-B955-3D78882C2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CE35-EC64-443C-AC17-565FD104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5F785-1BAB-4753-BA3A-BA57BA10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47008-FF6D-47A2-A123-44529473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8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DDE3B-C97D-43DC-8EC5-21D30FE92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5D56A-23DF-4D82-8C8B-5EB56E251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DE61-EB0E-402C-9DF4-29FC2021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88DA3-1153-487B-B6D3-6BE6FD01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A1BEE-980A-409C-B27F-E20E3048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36E7-0C82-4B04-AD1C-0068E47A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38A8-FD2F-4081-A65E-96990086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3C3E2-0D2D-436F-BC67-AEF79C17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9194-92E2-4924-8F9B-3EE152A5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DBF95-97AB-4118-9BD0-0F291DD9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9837-7038-44C6-81F8-1A7BB63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3F3E-BEF5-4A77-849E-64B704CE0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43DB1-1879-4F2C-BBBE-82CD4973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04C5-973B-488F-A856-80B4B758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C6F96-90F3-4D83-93DA-2C33DD5B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5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D4D9-ED1A-48BC-9AF9-1AE1A568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49E2-12BC-4519-A4C2-09A43685A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8608A-BB55-4DDD-9135-3825DE84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ABABE-0EA1-4360-8180-FCA40DF0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5A2-2426-4FE1-9A34-734F6CC9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84853-FD7F-46F2-99B9-578285A8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ED96-2213-4CD1-BE25-7E0BE4B2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9116A-5BB4-42BE-8CB2-022AD03E3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B515E-1C16-476E-A277-FDFD881EC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A7B7A-1251-4B96-8833-9A3EA06BF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005AA-F51E-458B-8554-C7923CFE8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9CA86-D70C-42CC-B5AC-9F2598E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7A294-9050-4284-82E8-3E574B73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EE4FD-D0FB-4CD7-A9BF-BDFD7156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B944-BC77-4E56-987F-3B4A2B8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C748F-1218-4A13-A274-36525FB6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16FE7-B5E3-4AA3-A34F-04975E53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38C26-53DE-414C-AE84-9CB9994D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6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12319-09F1-4309-B92E-512275A4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71DA-E258-4C63-91B5-7013C2B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92C3D-9326-457E-A7E2-917F5916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2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D0DA-AB94-4AB5-9B99-303E3AC3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9BB5-FC5E-4E9E-B4CD-5D581E1D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404E9-E9B1-42D5-BC60-99785E736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D73C8-7EC6-4811-BC8E-209E4C67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D476B-6228-47D7-9F8C-5B29FBE7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EC994-A34D-43DE-88D8-444EDF2C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0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43D3-05BE-4934-9720-CDBF9EB2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C5628-A20A-4647-859B-9539E8CA8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BEF58-624A-4006-BD47-A515F77C2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5CCA7-C169-4374-9CCB-E685740B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38598-BB72-44F3-BAC0-075BCD5F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F186C-D7C9-4D6B-8D5D-8B1B0DAC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B934B-3292-44F2-AAA3-E4C95C48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1D55E-3B90-41F0-BFAE-7601EDE80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BEFE3-6D68-4939-9CBC-B3DBA0622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8A612-F939-4AFA-961A-5DB8BBC5519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25F79-8D3A-43EB-8ACE-DA27E2B72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3DFA-2ED7-4722-8274-749E09774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79B1-908D-48AA-AF03-2C555522E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dried" TargetMode="External"/><Relationship Id="rId3" Type="http://schemas.openxmlformats.org/officeDocument/2006/relationships/hyperlink" Target="https://dictionary.cambridge.org/dictionary/english/object" TargetMode="External"/><Relationship Id="rId7" Type="http://schemas.openxmlformats.org/officeDocument/2006/relationships/hyperlink" Target="https://dictionary.cambridge.org/dictionary/english/striking" TargetMode="External"/><Relationship Id="rId2" Type="http://schemas.openxmlformats.org/officeDocument/2006/relationships/hyperlink" Target="https://dictionary.cambridge.org/dictionary/english/grou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position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dictionary.cambridge.org/dictionary/english/order" TargetMode="External"/><Relationship Id="rId10" Type="http://schemas.openxmlformats.org/officeDocument/2006/relationships/hyperlink" Target="https://dictionary.cambridge.org/dictionary/english/table" TargetMode="External"/><Relationship Id="rId4" Type="http://schemas.openxmlformats.org/officeDocument/2006/relationships/hyperlink" Target="https://dictionary.cambridge.org/dictionary/english/particular" TargetMode="External"/><Relationship Id="rId9" Type="http://schemas.openxmlformats.org/officeDocument/2006/relationships/hyperlink" Target="https://dictionary.cambridge.org/dictionary/english/flow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place" TargetMode="External"/><Relationship Id="rId13" Type="http://schemas.openxmlformats.org/officeDocument/2006/relationships/hyperlink" Target="https://dictionary.cambridge.org/dictionary/english/mole" TargetMode="External"/><Relationship Id="rId3" Type="http://schemas.openxmlformats.org/officeDocument/2006/relationships/hyperlink" Target="https://dictionary.cambridge.org/dictionary/english/match" TargetMode="External"/><Relationship Id="rId7" Type="http://schemas.openxmlformats.org/officeDocument/2006/relationships/hyperlink" Target="https://dictionary.cambridge.org/dictionary/english/mirror" TargetMode="External"/><Relationship Id="rId12" Type="http://schemas.openxmlformats.org/officeDocument/2006/relationships/hyperlink" Target="https://dictionary.cambridge.org/dictionary/english/skin" TargetMode="External"/><Relationship Id="rId2" Type="http://schemas.openxmlformats.org/officeDocument/2006/relationships/hyperlink" Target="https://dictionary.cambridge.org/dictionary/english/par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image" TargetMode="External"/><Relationship Id="rId11" Type="http://schemas.openxmlformats.org/officeDocument/2006/relationships/hyperlink" Target="https://dictionary.cambridge.org/dictionary/english/common-era" TargetMode="External"/><Relationship Id="rId5" Type="http://schemas.openxmlformats.org/officeDocument/2006/relationships/hyperlink" Target="https://dictionary.cambridge.org/dictionary/english/half" TargetMode="External"/><Relationship Id="rId10" Type="http://schemas.openxmlformats.org/officeDocument/2006/relationships/hyperlink" Target="https://dictionary.cambridge.org/dictionary/english/180" TargetMode="External"/><Relationship Id="rId4" Type="http://schemas.openxmlformats.org/officeDocument/2006/relationships/hyperlink" Target="https://dictionary.cambridge.org/dictionary/english/exactly" TargetMode="External"/><Relationship Id="rId9" Type="http://schemas.openxmlformats.org/officeDocument/2006/relationships/hyperlink" Target="https://dictionary.cambridge.org/dictionary/english/tur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shape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dictionary.cambridge.org/dictionary/english/describ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triangle" TargetMode="External"/><Relationship Id="rId5" Type="http://schemas.openxmlformats.org/officeDocument/2006/relationships/hyperlink" Target="https://dictionary.cambridge.org/dictionary/english/length" TargetMode="External"/><Relationship Id="rId4" Type="http://schemas.openxmlformats.org/officeDocument/2006/relationships/hyperlink" Target="https://dictionary.cambridge.org/dictionary/english/sid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dictionary.cambridge.org/dictionary/english/extremely" TargetMode="External"/><Relationship Id="rId7" Type="http://schemas.openxmlformats.org/officeDocument/2006/relationships/hyperlink" Target="https://dictionary.cambridge.org/dictionary/english/theoretically" TargetMode="External"/><Relationship Id="rId2" Type="http://schemas.openxmlformats.org/officeDocument/2006/relationships/hyperlink" Target="https://dictionary.cambridge.org/dictionary/english/limi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universe" TargetMode="External"/><Relationship Id="rId5" Type="http://schemas.openxmlformats.org/officeDocument/2006/relationships/hyperlink" Target="https://dictionary.cambridge.org/dictionary/english/great" TargetMode="External"/><Relationship Id="rId4" Type="http://schemas.openxmlformats.org/officeDocument/2006/relationships/hyperlink" Target="https://dictionary.cambridge.org/dictionary/english/larg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dictionary.cambridge.org/dictionary/english/copy" TargetMode="External"/><Relationship Id="rId7" Type="http://schemas.openxmlformats.org/officeDocument/2006/relationships/hyperlink" Target="https://dictionary.cambridge.org/dictionary/english/faint" TargetMode="External"/><Relationship Id="rId2" Type="http://schemas.openxmlformats.org/officeDocument/2006/relationships/hyperlink" Target="https://dictionary.cambridge.org/dictionary/english/produc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printing" TargetMode="External"/><Relationship Id="rId5" Type="http://schemas.openxmlformats.org/officeDocument/2006/relationships/hyperlink" Target="https://dictionary.cambridge.org/dictionary/english/process" TargetMode="External"/><Relationship Id="rId4" Type="http://schemas.openxmlformats.org/officeDocument/2006/relationships/hyperlink" Target="https://dictionary.cambridge.org/dictionary/english/produc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BqWeDVqbs" TargetMode="External"/><Relationship Id="rId2" Type="http://schemas.openxmlformats.org/officeDocument/2006/relationships/hyperlink" Target="https://www.youtube.com/watch?v=j0JGvy2a3M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_SFv96ZCD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its" TargetMode="External"/><Relationship Id="rId3" Type="http://schemas.openxmlformats.org/officeDocument/2006/relationships/hyperlink" Target="https://dictionary.cambridge.org/dictionary/english/order" TargetMode="External"/><Relationship Id="rId7" Type="http://schemas.openxmlformats.org/officeDocument/2006/relationships/hyperlink" Target="https://dictionary.cambridge.org/dictionary/english/recent" TargetMode="External"/><Relationship Id="rId2" Type="http://schemas.openxmlformats.org/officeDocument/2006/relationships/hyperlink" Target="https://dictionary.cambridge.org/dictionary/english/ad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store" TargetMode="External"/><Relationship Id="rId5" Type="http://schemas.openxmlformats.org/officeDocument/2006/relationships/hyperlink" Target="https://dictionary.cambridge.org/dictionary/english/increase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dictionary.cambridge.org/dictionary/english/long" TargetMode="External"/><Relationship Id="rId9" Type="http://schemas.openxmlformats.org/officeDocument/2006/relationships/hyperlink" Target="https://dictionary.cambridge.org/dictionary/english/hour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building" TargetMode="External"/><Relationship Id="rId2" Type="http://schemas.openxmlformats.org/officeDocument/2006/relationships/hyperlink" Target="https://dictionary.cambridge.org/dictionary/english/objec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s://dictionary.cambridge.org/dictionary/english/removed" TargetMode="External"/><Relationship Id="rId4" Type="http://schemas.openxmlformats.org/officeDocument/2006/relationships/hyperlink" Target="https://dictionary.cambridge.org/dictionary/english/wal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appeal" TargetMode="External"/><Relationship Id="rId3" Type="http://schemas.openxmlformats.org/officeDocument/2006/relationships/hyperlink" Target="https://dictionary.cambridge.org/dictionary/english/enjoyment" TargetMode="External"/><Relationship Id="rId7" Type="http://schemas.openxmlformats.org/officeDocument/2006/relationships/hyperlink" Target="https://dictionary.cambridge.org/dictionary/english/value" TargetMode="External"/><Relationship Id="rId2" Type="http://schemas.openxmlformats.org/officeDocument/2006/relationships/hyperlink" Target="https://dictionary.cambridge.org/dictionary/english/relat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building" TargetMode="External"/><Relationship Id="rId5" Type="http://schemas.openxmlformats.org/officeDocument/2006/relationships/hyperlink" Target="https://dictionary.cambridge.org/dictionary/english/beauty" TargetMode="External"/><Relationship Id="rId4" Type="http://schemas.openxmlformats.org/officeDocument/2006/relationships/hyperlink" Target="https://dictionary.cambridge.org/dictionary/english/study" TargetMode="External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strong" TargetMode="External"/><Relationship Id="rId3" Type="http://schemas.openxmlformats.org/officeDocument/2006/relationships/hyperlink" Target="https://dictionary.cambridge.org/dictionary/english/join" TargetMode="External"/><Relationship Id="rId7" Type="http://schemas.openxmlformats.org/officeDocument/2006/relationships/hyperlink" Target="https://dictionary.cambridge.org/dictionary/english/fish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s://dictionary.cambridge.org/dictionary/english/firml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fitting" TargetMode="External"/><Relationship Id="rId11" Type="http://schemas.openxmlformats.org/officeDocument/2006/relationships/hyperlink" Target="https://dictionary.cambridge.org/dictionary/english/teeth" TargetMode="External"/><Relationship Id="rId5" Type="http://schemas.openxmlformats.org/officeDocument/2006/relationships/hyperlink" Target="https://dictionary.cambridge.org/dictionary/english/part" TargetMode="External"/><Relationship Id="rId10" Type="http://schemas.openxmlformats.org/officeDocument/2006/relationships/hyperlink" Target="https://dictionary.cambridge.org/dictionary/english/sharp" TargetMode="External"/><Relationship Id="rId4" Type="http://schemas.openxmlformats.org/officeDocument/2006/relationships/hyperlink" Target="https://dictionary.cambridge.org/dictionary/english/especially" TargetMode="External"/><Relationship Id="rId9" Type="http://schemas.openxmlformats.org/officeDocument/2006/relationships/hyperlink" Target="https://dictionary.cambridge.org/dictionary/english/jaw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similar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dictionary.cambridge.org/dictionary/english/exactl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year" TargetMode="External"/><Relationship Id="rId5" Type="http://schemas.openxmlformats.org/officeDocument/2006/relationships/hyperlink" Target="https://dictionary.cambridge.org/dictionary/english/carry" TargetMode="External"/><Relationship Id="rId4" Type="http://schemas.openxmlformats.org/officeDocument/2006/relationships/hyperlink" Target="https://dictionary.cambridge.org/dictionary/english/tes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books" TargetMode="External"/><Relationship Id="rId2" Type="http://schemas.openxmlformats.org/officeDocument/2006/relationships/hyperlink" Target="https://dictionary.cambridge.org/dictionary/english/ac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s://dictionary.cambridge.org/dictionary/english/ful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length" TargetMode="External"/><Relationship Id="rId3" Type="http://schemas.openxmlformats.org/officeDocument/2006/relationships/hyperlink" Target="https://dictionary.cambridge.org/dictionary/english/particular" TargetMode="External"/><Relationship Id="rId7" Type="http://schemas.openxmlformats.org/officeDocument/2006/relationships/hyperlink" Target="https://dictionary.cambridge.org/dictionary/english/height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dictionary.cambridge.org/dictionary/english/measuremen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its" TargetMode="External"/><Relationship Id="rId11" Type="http://schemas.openxmlformats.org/officeDocument/2006/relationships/hyperlink" Target="https://dictionary.cambridge.org/dictionary/english/room" TargetMode="External"/><Relationship Id="rId5" Type="http://schemas.openxmlformats.org/officeDocument/2006/relationships/hyperlink" Target="https://dictionary.cambridge.org/dictionary/english/especially" TargetMode="External"/><Relationship Id="rId10" Type="http://schemas.openxmlformats.org/officeDocument/2006/relationships/hyperlink" Target="https://dictionary.cambridge.org/dictionary/english/specify" TargetMode="External"/><Relationship Id="rId4" Type="http://schemas.openxmlformats.org/officeDocument/2006/relationships/hyperlink" Target="https://dictionary.cambridge.org/dictionary/english/direction" TargetMode="External"/><Relationship Id="rId9" Type="http://schemas.openxmlformats.org/officeDocument/2006/relationships/hyperlink" Target="https://dictionary.cambridge.org/dictionary/english/wid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CCB73-72F5-42DC-86AE-9A46EE35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Unit 7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Why do we like symmetry?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et Ready">
            <a:extLst>
              <a:ext uri="{FF2B5EF4-FFF2-40B4-BE49-F238E27FC236}">
                <a16:creationId xmlns:a16="http://schemas.microsoft.com/office/drawing/2014/main" id="{7BF82A76-8397-46FF-A3D1-DC22F8D8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81" y="2366009"/>
            <a:ext cx="7957038" cy="39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3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EB0A-2E77-4B3B-8394-DEF31858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10242" name="Picture 2" descr="Flower Arrangement - Into the Wild - Rebel Girl Floral | Long Lake Florist  | Same Day Flower Delivery">
            <a:extLst>
              <a:ext uri="{FF2B5EF4-FFF2-40B4-BE49-F238E27FC236}">
                <a16:creationId xmlns:a16="http://schemas.microsoft.com/office/drawing/2014/main" id="{822CA461-7E34-421E-A6DF-F12BA10F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3" y="1692812"/>
            <a:ext cx="7061980" cy="51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4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C552-86F5-45C5-9BD2-E685966C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08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Arrangement: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group"/>
              </a:rPr>
              <a:t>group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objects"/>
              </a:rPr>
              <a:t>objects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that have been put in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particular"/>
              </a:rPr>
              <a:t>particular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order"/>
              </a:rPr>
              <a:t>order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position"/>
              </a:rPr>
              <a:t>position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There was a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striking"/>
              </a:rPr>
              <a:t>striking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arrangement of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dried"/>
              </a:rPr>
              <a:t>dried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flowers"/>
              </a:rPr>
              <a:t>flowers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on the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table"/>
              </a:rPr>
              <a:t>table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1266" name="Picture 2" descr="Harvest Harmony Sunflower Arrangement at Send Flowers">
            <a:extLst>
              <a:ext uri="{FF2B5EF4-FFF2-40B4-BE49-F238E27FC236}">
                <a16:creationId xmlns:a16="http://schemas.microsoft.com/office/drawing/2014/main" id="{2C384D0A-849C-46E8-9CEB-1BAD70CB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95" y="2571750"/>
            <a:ext cx="4586373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9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A3F7-A064-4EB3-B71B-7E559820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44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12290" name="Picture 2" descr="Free Symmetry Cliparts, Download Free Clip Art, Free Clip Art on Clipart  Library">
            <a:extLst>
              <a:ext uri="{FF2B5EF4-FFF2-40B4-BE49-F238E27FC236}">
                <a16:creationId xmlns:a16="http://schemas.microsoft.com/office/drawing/2014/main" id="{B2A15579-D0AB-4A14-80F9-2D3E2526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0" y="3153842"/>
            <a:ext cx="9724659" cy="273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1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852A-DA29-4DC6-B4C0-81923E49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356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Symmetrical</a:t>
            </a:r>
            <a:r>
              <a:rPr lang="en-US" b="1" dirty="0"/>
              <a:t>: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having two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parts"/>
              </a:rPr>
              <a:t>parts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that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match"/>
              </a:rPr>
              <a:t>match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exactly"/>
              </a:rPr>
              <a:t>exactly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either when one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half"/>
              </a:rPr>
              <a:t>half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is like an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image"/>
              </a:rPr>
              <a:t>image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the other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half"/>
              </a:rPr>
              <a:t>half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mirror"/>
              </a:rPr>
              <a:t>mirror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or when one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part"/>
              </a:rPr>
              <a:t>part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can take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lace"/>
              </a:rPr>
              <a:t>place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another if it is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turned"/>
              </a:rPr>
              <a:t>turned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90° 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180"/>
              </a:rPr>
              <a:t>180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°: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Common"/>
              </a:rPr>
              <a:t>Common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2" tooltip="skin"/>
              </a:rPr>
              <a:t>skin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3" tooltip="moles"/>
              </a:rPr>
              <a:t>moles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are round and symmetrical.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64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3382-65E0-4686-B520-74C3C7D4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3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13314" name="Picture 2" descr="equilateral - Wiktionary">
            <a:extLst>
              <a:ext uri="{FF2B5EF4-FFF2-40B4-BE49-F238E27FC236}">
                <a16:creationId xmlns:a16="http://schemas.microsoft.com/office/drawing/2014/main" id="{BA672469-4846-47A9-8FE3-70A9100E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18" y="2292095"/>
            <a:ext cx="4802456" cy="47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4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B140-CEF0-4860-9292-7FBDC165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949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Equilateral: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used to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describe"/>
              </a:rPr>
              <a:t>describe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shape"/>
              </a:rPr>
              <a:t>shape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whose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ides"/>
              </a:rPr>
              <a:t>sides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are all the same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length"/>
              </a:rPr>
              <a:t>length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an equilateral </a:t>
            </a:r>
            <a:r>
              <a:rPr lang="en-US" b="1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triangle"/>
              </a:rPr>
              <a:t>triangle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4338" name="Picture 2" descr="How to Draw an Equilateral Triangle (Regular Triangle) - EASY - Step by  Step - YouTube">
            <a:extLst>
              <a:ext uri="{FF2B5EF4-FFF2-40B4-BE49-F238E27FC236}">
                <a16:creationId xmlns:a16="http://schemas.microsoft.com/office/drawing/2014/main" id="{177F3C41-3422-491D-B55E-BABEE258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83" y="3035104"/>
            <a:ext cx="5795889" cy="32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8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5D0F-A626-4104-8ECF-AAD5463D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0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15362" name="Picture 2" descr="Infinity Symbol Clip Art - Infinite Number , Free Transparent Clipart -  ClipartKey">
            <a:extLst>
              <a:ext uri="{FF2B5EF4-FFF2-40B4-BE49-F238E27FC236}">
                <a16:creationId xmlns:a16="http://schemas.microsoft.com/office/drawing/2014/main" id="{8E252BDD-9595-4897-9934-435B74E9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11" y="2637183"/>
            <a:ext cx="7761378" cy="39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4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1A06-7638-4B00-8E60-4B4EE434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86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Infinite: 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without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limits"/>
              </a:rPr>
              <a:t>limits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extremely"/>
              </a:rPr>
              <a:t>extremely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large"/>
              </a:rPr>
              <a:t>large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great"/>
              </a:rPr>
              <a:t>great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universe"/>
              </a:rPr>
              <a:t>universe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is </a:t>
            </a:r>
            <a:r>
              <a:rPr lang="en-US" b="0" i="1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theoretically"/>
              </a:rPr>
              <a:t>theoretically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infinite.</a:t>
            </a:r>
            <a:endParaRPr lang="en-GB" dirty="0"/>
          </a:p>
        </p:txBody>
      </p:sp>
      <p:pic>
        <p:nvPicPr>
          <p:cNvPr id="16386" name="Picture 2" descr="What's the matter with the Universe? Scientists have the answer | Deccan  Herald">
            <a:extLst>
              <a:ext uri="{FF2B5EF4-FFF2-40B4-BE49-F238E27FC236}">
                <a16:creationId xmlns:a16="http://schemas.microsoft.com/office/drawing/2014/main" id="{4D5CDB22-5E1E-4A75-A766-8C808A89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105150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2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DA22-AAEF-4D17-B79A-020D16EB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07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17410" name="Picture 2" descr="Reproduce Stock Illustrations, Cliparts And Royalty Free Reproduce Vectors">
            <a:extLst>
              <a:ext uri="{FF2B5EF4-FFF2-40B4-BE49-F238E27FC236}">
                <a16:creationId xmlns:a16="http://schemas.microsoft.com/office/drawing/2014/main" id="{0C9F1DF9-AA7B-4448-9229-4283934F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6" y="2589351"/>
            <a:ext cx="825304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6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6E02-D274-4018-A3B2-198178F2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226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Reproduce: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produce"/>
              </a:rPr>
              <a:t>produce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copy"/>
              </a:rPr>
              <a:t>copy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something, or to be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copied"/>
              </a:rPr>
              <a:t>copied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production"/>
              </a:rPr>
              <a:t>production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process"/>
              </a:rPr>
              <a:t>process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They said the </a:t>
            </a:r>
            <a:r>
              <a:rPr lang="en-US" b="0" i="1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printing"/>
              </a:rPr>
              <a:t>printing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was too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faint"/>
              </a:rPr>
              <a:t>faint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 reproduce well.</a:t>
            </a:r>
            <a:endParaRPr lang="en-GB" dirty="0"/>
          </a:p>
        </p:txBody>
      </p:sp>
      <p:pic>
        <p:nvPicPr>
          <p:cNvPr id="18434" name="Picture 2" descr="Reproduce Meaning - YouTube">
            <a:extLst>
              <a:ext uri="{FF2B5EF4-FFF2-40B4-BE49-F238E27FC236}">
                <a16:creationId xmlns:a16="http://schemas.microsoft.com/office/drawing/2014/main" id="{EF90B30F-26D1-48F2-9C2B-4C7938A8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3035984"/>
            <a:ext cx="6794695" cy="38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3428-A2CD-435B-982D-7391ECE9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5727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Reflectional Symmetry </a:t>
            </a:r>
            <a:b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Rotational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https://www.youtube.com/watch?v=j0JGvy2a3MA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8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Translation Symmetry 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https://www.youtube.com/watch?v=VvBqWeDVqbs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https://www.youtube.com/watch?v=_SFv96ZCDGE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2050" name="Picture 2" descr="Exploring Symmetry with Shapes - No Time For Flash Cards">
            <a:extLst>
              <a:ext uri="{FF2B5EF4-FFF2-40B4-BE49-F238E27FC236}">
                <a16:creationId xmlns:a16="http://schemas.microsoft.com/office/drawing/2014/main" id="{62A464BB-2385-42A7-B610-EC1D02F7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464235"/>
            <a:ext cx="5190977" cy="63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0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8004-D718-4D0F-B91E-FB011988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78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19458" name="Picture 2" descr="Pink Clipart Ladder - Clipart Extension Ladder Png, Transparent Png ,  Transparent Png Image - PNGitem">
            <a:extLst>
              <a:ext uri="{FF2B5EF4-FFF2-40B4-BE49-F238E27FC236}">
                <a16:creationId xmlns:a16="http://schemas.microsoft.com/office/drawing/2014/main" id="{1691FBFF-3001-4310-A044-95392149B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70" y="2299204"/>
            <a:ext cx="4128721" cy="41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4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180D-7D22-41F6-AA1C-6DB98490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84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Extend: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add"/>
              </a:rPr>
              <a:t>add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 something 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order"/>
              </a:rPr>
              <a:t>order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 make it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longer"/>
              </a:rPr>
              <a:t>longer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increase"/>
              </a:rPr>
              <a:t>increase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store"/>
              </a:rPr>
              <a:t>store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has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recently"/>
              </a:rPr>
              <a:t>recently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extended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its"/>
              </a:rPr>
              <a:t>its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hours"/>
              </a:rPr>
              <a:t>hours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20482" name="Picture 2" descr="Extend Clipart , Free Transparent Clipart - ClipartKey">
            <a:extLst>
              <a:ext uri="{FF2B5EF4-FFF2-40B4-BE49-F238E27FC236}">
                <a16:creationId xmlns:a16="http://schemas.microsoft.com/office/drawing/2014/main" id="{F87F0864-75BD-4550-B59A-0E896713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78" y="3233530"/>
            <a:ext cx="4506644" cy="35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9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3FA7-96E9-41EE-A123-E97896A5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53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21506" name="Picture 2" descr="Inside Watch HD Stock Images | Shutterstock">
            <a:extLst>
              <a:ext uri="{FF2B5EF4-FFF2-40B4-BE49-F238E27FC236}">
                <a16:creationId xmlns:a16="http://schemas.microsoft.com/office/drawing/2014/main" id="{BC357A5A-79FC-46D3-8914-0A4D95E3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97" y="2527988"/>
            <a:ext cx="6144195" cy="43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A05C-B60F-4D76-BC9C-810703A2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Internal: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inside an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object"/>
              </a:rPr>
              <a:t>object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building"/>
              </a:rPr>
              <a:t>building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An internal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wall"/>
              </a:rPr>
              <a:t>wall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has been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removed"/>
              </a:rPr>
              <a:t>removed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22532" name="Picture 4" descr="Pink wall in a empty room ,3d interior. | CanStock">
            <a:extLst>
              <a:ext uri="{FF2B5EF4-FFF2-40B4-BE49-F238E27FC236}">
                <a16:creationId xmlns:a16="http://schemas.microsoft.com/office/drawing/2014/main" id="{2AD13780-303C-41D4-B392-79B664AF7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 bwMode="auto">
          <a:xfrm>
            <a:off x="2928730" y="2500313"/>
            <a:ext cx="5399344" cy="38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5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8DE-601F-4AB7-B666-49303A45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90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23554" name="Picture 2" descr="portrait, aesthetic, painting and illustration - image #7088116 on Favim.com">
            <a:extLst>
              <a:ext uri="{FF2B5EF4-FFF2-40B4-BE49-F238E27FC236}">
                <a16:creationId xmlns:a16="http://schemas.microsoft.com/office/drawing/2014/main" id="{A98024FC-0E9F-4837-BA87-95A320DE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79" y="1952397"/>
            <a:ext cx="5528995" cy="49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6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E35E-9E88-4212-B219-3F8A4397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65974" cy="264311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Aesthetic: </a:t>
            </a:r>
            <a:r>
              <a:rPr lang="en-US" sz="4000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relating"/>
              </a:rPr>
              <a:t>relating</a:t>
            </a:r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 the </a:t>
            </a:r>
            <a:r>
              <a:rPr lang="en-US" sz="4000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enjoyment"/>
              </a:rPr>
              <a:t>enjoyment</a:t>
            </a:r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sz="4000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tudy"/>
              </a:rPr>
              <a:t>study</a:t>
            </a:r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sz="4000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beauty"/>
              </a:rPr>
              <a:t>beauty</a:t>
            </a:r>
            <a: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sz="40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sz="40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 new </a:t>
            </a:r>
            <a:r>
              <a:rPr lang="en-US" sz="40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building"/>
              </a:rPr>
              <a:t>building</a:t>
            </a:r>
            <a:r>
              <a:rPr lang="en-US" sz="40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has little aesthetic </a:t>
            </a:r>
            <a:r>
              <a:rPr lang="en-US" sz="40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value"/>
              </a:rPr>
              <a:t>value</a:t>
            </a:r>
            <a:r>
              <a:rPr lang="en-US" sz="40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40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appeal"/>
              </a:rPr>
              <a:t>appeal</a:t>
            </a:r>
            <a:r>
              <a:rPr lang="en-US" sz="40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dirty="0"/>
            </a:br>
            <a:endParaRPr lang="en-GB" dirty="0"/>
          </a:p>
        </p:txBody>
      </p:sp>
      <p:pic>
        <p:nvPicPr>
          <p:cNvPr id="24578" name="Picture 2" descr="40 Aesthetic Geometric Abstract Art Paintings - Bored Art">
            <a:extLst>
              <a:ext uri="{FF2B5EF4-FFF2-40B4-BE49-F238E27FC236}">
                <a16:creationId xmlns:a16="http://schemas.microsoft.com/office/drawing/2014/main" id="{B8EDF91D-401F-4DA3-9D3B-30BC69DD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5500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07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F6FD-8A6D-4F13-B42D-975A5F49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60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26626" name="Picture 2" descr="Production, Installation Of Interlocking Stones&amp; Kerbs in Okpe - Building  Materials, Hero Okorote | Jiji.ng">
            <a:extLst>
              <a:ext uri="{FF2B5EF4-FFF2-40B4-BE49-F238E27FC236}">
                <a16:creationId xmlns:a16="http://schemas.microsoft.com/office/drawing/2014/main" id="{E68C58F0-8E2C-4698-AC87-2E6CD29D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8" y="1998784"/>
            <a:ext cx="6766560" cy="49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8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0FFF-B654-4AE5-9776-AE7DE8ED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87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Interlocking: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firmly"/>
              </a:rPr>
              <a:t>firmly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joined"/>
              </a:rPr>
              <a:t>joined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together,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especially"/>
              </a:rPr>
              <a:t>especially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by one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part"/>
              </a:rPr>
              <a:t>part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fitting"/>
              </a:rPr>
              <a:t>fitting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into another: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sz="36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6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fish"/>
              </a:rPr>
              <a:t>fish</a:t>
            </a:r>
            <a:r>
              <a:rPr lang="en-US" sz="36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has </a:t>
            </a:r>
            <a:r>
              <a:rPr lang="en-US" sz="36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strong"/>
              </a:rPr>
              <a:t>strong</a:t>
            </a:r>
            <a:r>
              <a:rPr lang="en-US" sz="36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jaws"/>
              </a:rPr>
              <a:t>jaws</a:t>
            </a:r>
            <a:r>
              <a:rPr lang="en-US" sz="36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sz="36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sharp"/>
              </a:rPr>
              <a:t>sharp</a:t>
            </a:r>
            <a:r>
              <a:rPr lang="en-US" sz="36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interlocking </a:t>
            </a:r>
            <a:r>
              <a:rPr lang="en-US" sz="36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teeth"/>
              </a:rPr>
              <a:t>teeth</a:t>
            </a:r>
            <a:r>
              <a:rPr lang="en-US" sz="36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25604" name="Picture 4" descr="How piranhas lose and regrow their teeth? - Tech Explorist">
            <a:extLst>
              <a:ext uri="{FF2B5EF4-FFF2-40B4-BE49-F238E27FC236}">
                <a16:creationId xmlns:a16="http://schemas.microsoft.com/office/drawing/2014/main" id="{6CD1D49A-18E6-4B82-9893-19E0F4E7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58" y="3428999"/>
            <a:ext cx="7610622" cy="31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0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F484-BEB3-4935-9199-8B58E60F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33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b="1" dirty="0"/>
          </a:p>
        </p:txBody>
      </p:sp>
      <p:pic>
        <p:nvPicPr>
          <p:cNvPr id="3074" name="Picture 2" descr="Joe Guinan - People Get Ready! - Preparing for a Corbyn Government">
            <a:extLst>
              <a:ext uri="{FF2B5EF4-FFF2-40B4-BE49-F238E27FC236}">
                <a16:creationId xmlns:a16="http://schemas.microsoft.com/office/drawing/2014/main" id="{0182AE28-AA44-4F40-8FC0-D91B6E2D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78" y="2363436"/>
            <a:ext cx="7865599" cy="41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4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788A-3A93-4FC2-8F9A-314F22B3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4098" name="Picture 2" descr="These Identical Twins Became Instagram Models At Just 7 Years Old">
            <a:extLst>
              <a:ext uri="{FF2B5EF4-FFF2-40B4-BE49-F238E27FC236}">
                <a16:creationId xmlns:a16="http://schemas.microsoft.com/office/drawing/2014/main" id="{20720353-1422-4D17-B96B-D50540564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49" y="1829972"/>
            <a:ext cx="5126502" cy="51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5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2C7C-FDA3-439A-A4FE-E8F43DFE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92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Identical:</a:t>
            </a:r>
            <a:r>
              <a:rPr lang="en-US" b="1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 tooltip="exact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2" tooltip="exact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exactly</a:t>
            </a:r>
            <a:r>
              <a:rPr 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the same, or very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3" tooltip="simil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similar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0" u="sng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4" tooltip="tes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tests</a:t>
            </a:r>
            <a:r>
              <a:rPr lang="en-US" b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are identical </a:t>
            </a:r>
            <a:r>
              <a:rPr lang="en-US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n-US" b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those </a:t>
            </a:r>
            <a:r>
              <a:rPr lang="en-US" b="0" u="sng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5" tooltip="carri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carried</a:t>
            </a:r>
            <a:r>
              <a:rPr lang="en-US" b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out last </a:t>
            </a:r>
            <a:r>
              <a:rPr lang="en-US" b="0" u="sng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6" tooltip="ye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</a:t>
            </a:r>
            <a:r>
              <a:rPr lang="en-US" b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rgbClr val="00B050"/>
              </a:solidFill>
            </a:endParaRPr>
          </a:p>
        </p:txBody>
      </p:sp>
      <p:pic>
        <p:nvPicPr>
          <p:cNvPr id="3" name="Picture 2" descr="These Identical Twins Became Instagram Models At Just 7 Years Old">
            <a:extLst>
              <a:ext uri="{FF2B5EF4-FFF2-40B4-BE49-F238E27FC236}">
                <a16:creationId xmlns:a16="http://schemas.microsoft.com/office/drawing/2014/main" id="{7C82243B-13F8-4A7C-B90D-49079671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07" y="2030689"/>
            <a:ext cx="4462186" cy="44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3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DB7-DACA-4CDE-8A80-1CA5C729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60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5122" name="Picture 2" descr="Definition and Examples of Repetition in Writing">
            <a:extLst>
              <a:ext uri="{FF2B5EF4-FFF2-40B4-BE49-F238E27FC236}">
                <a16:creationId xmlns:a16="http://schemas.microsoft.com/office/drawing/2014/main" id="{8BA9DBDE-5939-4E7E-AFCA-0A2D431D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3" y="2097005"/>
            <a:ext cx="6453809" cy="48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5A98-B66B-4CC0-B44D-325B67C4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7"/>
            <a:ext cx="10515600" cy="259742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Repetition: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act"/>
              </a:rPr>
              <a:t>act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doing or saying something again: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His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books"/>
              </a:rPr>
              <a:t>books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are </a:t>
            </a:r>
            <a:r>
              <a:rPr lang="en-US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full"/>
              </a:rPr>
              <a:t>full</a:t>
            </a:r>
            <a:r>
              <a:rPr lang="en-US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 repetition.</a:t>
            </a:r>
            <a:b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170" name="Picture 2" descr="Definition and Examples of Repetition in Writing">
            <a:extLst>
              <a:ext uri="{FF2B5EF4-FFF2-40B4-BE49-F238E27FC236}">
                <a16:creationId xmlns:a16="http://schemas.microsoft.com/office/drawing/2014/main" id="{824557A2-A251-492C-AF5F-30AA0D635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79" y="2800321"/>
            <a:ext cx="4561308" cy="34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CA9A-2E42-46BE-B75F-671801B2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88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Symmetrical, </a:t>
            </a:r>
            <a:r>
              <a:rPr lang="en-US" b="1" dirty="0">
                <a:solidFill>
                  <a:srgbClr val="FF0000"/>
                </a:solidFill>
              </a:rPr>
              <a:t>equilateral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infinite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reproduce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repetition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extend, </a:t>
            </a:r>
            <a:r>
              <a:rPr lang="en-US" b="1" dirty="0">
                <a:solidFill>
                  <a:srgbClr val="002060"/>
                </a:solidFill>
              </a:rPr>
              <a:t>interlocking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dimensions</a:t>
            </a:r>
            <a:r>
              <a:rPr lang="en-US" b="1" dirty="0"/>
              <a:t>, </a:t>
            </a:r>
            <a:r>
              <a:rPr lang="en-US" b="1" dirty="0">
                <a:solidFill>
                  <a:schemeClr val="accent5"/>
                </a:solidFill>
              </a:rPr>
              <a:t>structure</a:t>
            </a:r>
            <a:r>
              <a:rPr lang="en-US" b="1" dirty="0"/>
              <a:t>, </a:t>
            </a:r>
            <a:r>
              <a:rPr lang="en-US" b="1" dirty="0">
                <a:solidFill>
                  <a:schemeClr val="tx2"/>
                </a:solidFill>
              </a:rPr>
              <a:t>internal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arrangement</a:t>
            </a:r>
            <a:r>
              <a:rPr lang="en-US" b="1" dirty="0"/>
              <a:t>, aesthetic.</a:t>
            </a:r>
            <a:endParaRPr lang="en-GB" dirty="0"/>
          </a:p>
        </p:txBody>
      </p:sp>
      <p:pic>
        <p:nvPicPr>
          <p:cNvPr id="8194" name="Picture 2" descr="Tennis Court – Dimensions, Surfaces &amp; Construction | Tennis Uni">
            <a:extLst>
              <a:ext uri="{FF2B5EF4-FFF2-40B4-BE49-F238E27FC236}">
                <a16:creationId xmlns:a16="http://schemas.microsoft.com/office/drawing/2014/main" id="{49D00852-6837-4F1C-9D14-09DDAC4D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30" y="2118553"/>
            <a:ext cx="6561483" cy="43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2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4766-2A6F-4751-8E30-778C579C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8249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Dimension: 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2" tooltip="measure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measurement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of something in a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 tooltip="particul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particular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4" tooltip="dire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direction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5" tooltip="especial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especially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6" tooltip="i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7" tooltip="heigh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height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8" tooltip="leng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length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or </a:t>
            </a:r>
            <a:r>
              <a:rPr lang="en-US" sz="3600" b="1" i="0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9" tooltip="wid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width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Please </a:t>
            </a:r>
            <a:r>
              <a:rPr lang="en-US" sz="24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specify"/>
              </a:rPr>
              <a:t>specify</a:t>
            </a:r>
            <a:r>
              <a:rPr lang="en-US" sz="24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the dimensions (= the </a:t>
            </a:r>
            <a:r>
              <a:rPr lang="en-US" sz="24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height"/>
              </a:rPr>
              <a:t>height</a:t>
            </a:r>
            <a:r>
              <a:rPr lang="en-US" sz="24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4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length"/>
              </a:rPr>
              <a:t>length</a:t>
            </a:r>
            <a:r>
              <a:rPr lang="en-US" sz="24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sz="24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width"/>
              </a:rPr>
              <a:t>width</a:t>
            </a:r>
            <a:r>
              <a:rPr lang="en-US" sz="24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) </a:t>
            </a:r>
            <a:r>
              <a:rPr lang="en-US" sz="2400" b="1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n-US" sz="24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US" sz="2400" b="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room"/>
              </a:rPr>
              <a:t>room</a:t>
            </a:r>
            <a:r>
              <a:rPr lang="en-US" sz="1800" b="0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endParaRPr lang="en-GB" sz="1800" dirty="0"/>
          </a:p>
        </p:txBody>
      </p:sp>
      <p:pic>
        <p:nvPicPr>
          <p:cNvPr id="9218" name="Picture 2" descr="What is Dimensions? - Definition, Facts and Examples">
            <a:extLst>
              <a:ext uri="{FF2B5EF4-FFF2-40B4-BE49-F238E27FC236}">
                <a16:creationId xmlns:a16="http://schemas.microsoft.com/office/drawing/2014/main" id="{728CC812-AE1C-4D74-97F9-C843A415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43" y="3803374"/>
            <a:ext cx="6486525" cy="30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3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874</Words>
  <Application>Microsoft Office PowerPoint</Application>
  <PresentationFormat>Widescreen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Unit 7  Why do we like symmetry?</vt:lpstr>
      <vt:lpstr>Reflectional Symmetry  Rotational   https://www.youtube.com/watch?v=j0JGvy2a3MA    Translation Symmetry  https://www.youtube.com/watch?v=VvBqWeDVqbs  https://www.youtube.com/watch?v=_SFv96ZCDGE </vt:lpstr>
      <vt:lpstr>Symmetrical, equilateral, identical, infinite, reproduce, repetition, extend, interlocking, dimensions, structure, internal, arrangement, aesthetic.</vt:lpstr>
      <vt:lpstr>Symmetrical, equilateral, identical, infinite, reproduce, repetition, extend, interlocking, dimensions, structure, internal, arrangement, aesthetic.</vt:lpstr>
      <vt:lpstr>Identical: exactly the same, or very similar The tests are identical to those carried out last year.</vt:lpstr>
      <vt:lpstr>Symmetrical, equilateral, identical, infinite, reproduce, repetition, extend, interlocking, dimensions, structure, internal, arrangement, aesthetic.</vt:lpstr>
      <vt:lpstr>Repetition: the act of doing or saying something again: His books are full of repetition. </vt:lpstr>
      <vt:lpstr>Symmetrical, equilateral, identical, infinite, reproduce, repetition, extend, interlocking, dimensions, structure, internal, arrangement, aesthetic.</vt:lpstr>
      <vt:lpstr>Dimension: a measurement of something in a particular direction, especially its height, length, or width:  Please specify the dimensions (= the height, length and width) of the room. </vt:lpstr>
      <vt:lpstr>Symmetrical, equilateral, identical, infinite, reproduce, repetition, extend, interlocking, dimensions, structure, internal, arrangement, aesthetic.</vt:lpstr>
      <vt:lpstr>Arrangement: a group of objects that have been put in a particular order or position:  There was a striking arrangement of dried flowers on the table. </vt:lpstr>
      <vt:lpstr>Symmetrical, equilateral, identical, infinite, reproduce, repetition, extend, interlocking, dimensions, structure, internal, arrangement, aesthetic.</vt:lpstr>
      <vt:lpstr>Symmetrical: having two parts that match exactly, either when one half is like an image of the other half in a mirror, or when one part can take the place of another if it is turned 90° or 180°:  Common skin moles are round and symmetrical. </vt:lpstr>
      <vt:lpstr>Symmetrical, equilateral, identical, infinite, reproduce, repetition, extend, interlocking, dimensions, structure, internal, arrangement, aesthetic.</vt:lpstr>
      <vt:lpstr>Equilateral: used to describe a shape whose sides are all the same length: an equilateral triangle </vt:lpstr>
      <vt:lpstr>Symmetrical, equilateral, identical, infinite, reproduce, repetition, extend, interlocking, dimensions, structure, internal, arrangement, aesthetic.</vt:lpstr>
      <vt:lpstr>Infinite:  without limits; extremely large or great  The universe is theoretically infinite.</vt:lpstr>
      <vt:lpstr>Symmetrical, equilateral, identical, infinite, reproduce, repetition, extend, interlocking, dimensions, structure, internal, arrangement, aesthetic.</vt:lpstr>
      <vt:lpstr>Reproduce: to produce a copy of something, or to be copied in a production process:  They said the printing was too faint to reproduce well.</vt:lpstr>
      <vt:lpstr>Symmetrical, equilateral, identical, infinite, reproduce, repetition, extend, interlocking, dimensions, structure, internal, arrangement, aesthetic.</vt:lpstr>
      <vt:lpstr> Extend: to add to something in order to make it longer; increase:  The store has recently extended its hours.</vt:lpstr>
      <vt:lpstr>Symmetrical, equilateral, identical, infinite, reproduce, repetition, extend, interlocking, dimensions, structure, internal, arrangement, aesthetic.</vt:lpstr>
      <vt:lpstr>Internal: inside an object or building: An internal wall has been removed.</vt:lpstr>
      <vt:lpstr>Symmetrical, equilateral, identical, infinite, reproduce, repetition, extend, interlocking, dimensions, structure, internal, arrangement, aesthetic.</vt:lpstr>
      <vt:lpstr>Aesthetic: relating to the enjoyment or study of beauty:  The new building has little aesthetic value/appeal.  </vt:lpstr>
      <vt:lpstr>Symmetrical, equilateral, identical, infinite, reproduce, repetition, extend, interlocking, dimensions, structure, internal, arrangement, aesthetic.</vt:lpstr>
      <vt:lpstr>Interlocking: firmly joined together, especially by one part fitting into another:  The fish has strong jaws and sharp interlocking teeth.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Lubna Mreish</dc:creator>
  <cp:lastModifiedBy>L.Mriesh</cp:lastModifiedBy>
  <cp:revision>34</cp:revision>
  <dcterms:created xsi:type="dcterms:W3CDTF">2021-01-25T11:21:38Z</dcterms:created>
  <dcterms:modified xsi:type="dcterms:W3CDTF">2023-02-14T05:29:22Z</dcterms:modified>
</cp:coreProperties>
</file>