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67" r:id="rId15"/>
    <p:sldId id="272" r:id="rId16"/>
    <p:sldId id="269" r:id="rId17"/>
    <p:sldId id="270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D6C92-54EF-42D9-825C-A34CAE8A0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68652-8F2B-497B-B931-59DDD20CC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BC257-EA40-471A-A1A8-12030CAAB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92B3-FDCA-4607-BB4E-91A3E2CC9A4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FB4D2-B8E4-4006-A246-4E77D4CA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96752-04EA-41ED-ACCC-69386FB3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BD46-54BE-43C7-B082-5E38C2E0D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1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DB67-83E7-41D1-9E64-A11C10E3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8D203-AC00-411D-B9B9-2B53A9018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6C6BB-6D7B-46D8-A456-2E392425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92B3-FDCA-4607-BB4E-91A3E2CC9A4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F7633-EB3B-4341-A95C-0CA6EA40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3FA8D-DBE3-4907-9825-BA8A175E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BD46-54BE-43C7-B082-5E38C2E0D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1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6363D3-C774-4C61-9806-EC7358E27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0249F-FB3E-49AA-B7C7-379279455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00581-A898-4750-9FA0-9FF7A7646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92B3-FDCA-4607-BB4E-91A3E2CC9A4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7A924-F10B-499E-984C-46529F881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F07AB-749F-4AD2-BDDE-81927113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BD46-54BE-43C7-B082-5E38C2E0D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2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18A9-8D72-4836-8696-673EB3DF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D9F34-79D0-4112-8491-67B801B6A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ACCB0-49AB-4E68-9345-14197B1B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92B3-FDCA-4607-BB4E-91A3E2CC9A4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6F353-B1F4-4448-A098-74C8BE7A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E9712-351A-4CA1-953A-6097E6DE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BD46-54BE-43C7-B082-5E38C2E0D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0976-BF1D-4257-9826-5E0112B4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3022E-1D81-4B3D-8F67-002E7835D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9D199-2366-482F-83E1-77A52653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92B3-FDCA-4607-BB4E-91A3E2CC9A4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7A0E4-4DEF-4A44-8D1D-9CC0AFCDD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F9CA7-2AA2-47CF-8A4B-1EA9D65F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BD46-54BE-43C7-B082-5E38C2E0D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6C82-9A85-49E0-B55B-37999E77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8A81B-D99E-443C-9573-9681598E1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03E0E-AAE8-4FED-82A9-41EA33AA3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C4385-5D44-4FE0-B270-9C63B509B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92B3-FDCA-4607-BB4E-91A3E2CC9A4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D710E-A57D-4E4E-B964-2EB2F28C1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5E2C9-6CF0-4C7C-B6A7-D58715FF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BD46-54BE-43C7-B082-5E38C2E0D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5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60A4-F61B-427B-AE95-081AEAB5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A0F3A-42EA-4A97-800B-03FB3F060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BE1ED-BEC4-4820-A9C4-EDF9401BB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18985-0B45-4B83-A756-34BE6DF37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73480E-0B09-4426-AED7-FB3B746F5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8EC1BE-5A2D-4144-9ACF-F9D93CC1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92B3-FDCA-4607-BB4E-91A3E2CC9A4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C886EB-58A6-455B-8B7F-EF120CAB1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B5984D-9186-4973-A569-ACA50F5A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BD46-54BE-43C7-B082-5E38C2E0D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C54E3-BCFE-4F6D-AF1A-4AEA2CDDD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913699-0F04-4BAB-ACD2-8A2BE955F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92B3-FDCA-4607-BB4E-91A3E2CC9A4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322B4-4CC9-4212-B06A-83A5B3FC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D0E26-CCC7-448E-94C6-61675A2DC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BD46-54BE-43C7-B082-5E38C2E0D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3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F4ECF-6ADC-40BA-8C4D-A34B2F47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92B3-FDCA-4607-BB4E-91A3E2CC9A4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CAAA3-CF71-4340-B9DC-2A170718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3A562-1B50-4F96-A6A9-061B49CE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BD46-54BE-43C7-B082-5E38C2E0D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8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D5C16-DB28-4D4E-B810-094BDFC3F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D4B70-BA9E-44B5-A114-5DA36CD0D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E5860-F780-4786-8147-768377148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8D5EE-405C-4E68-A3EE-320E9C26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92B3-FDCA-4607-BB4E-91A3E2CC9A4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7792B-12E5-4263-8662-17B44687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B8856-02DA-4F5B-AE99-74902736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BD46-54BE-43C7-B082-5E38C2E0D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23CB7-4DA7-42E5-851B-3E25A9392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ED95A8-7E38-4543-B1E9-0F50AE440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E7518-A0C8-4C86-80FC-78E292BD9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597CA-8BFB-4BCC-8127-DFCA9794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92B3-FDCA-4607-BB4E-91A3E2CC9A4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99782-0F26-4359-B129-3BE1CE11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47478-5AFA-40D7-82B2-286848BA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BD46-54BE-43C7-B082-5E38C2E0D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9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367177-51E1-4666-95C9-85AB8055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36B14-3141-45CF-84DE-A5D78B0F6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81EF1-4B47-46D5-BF76-4A4BA71F2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892B3-FDCA-4607-BB4E-91A3E2CC9A4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5CB3-0C6B-43D9-91C6-88FFCD997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7E2AF-BFCB-4B0D-A295-7B4086B47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8BD46-54BE-43C7-B082-5E38C2E0D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schools.peelschools.org/sec/lornepark/SiteCollectionDocuments/EQAO/OSSLT%20StED-Writing%20A%20News%20Report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78AAE-B8C6-4449-8D17-130CAEF1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66"/>
                </a:solidFill>
              </a:rPr>
              <a:t>Writing </a:t>
            </a:r>
            <a:br>
              <a:rPr lang="en-US" b="1" dirty="0">
                <a:solidFill>
                  <a:srgbClr val="FF0066"/>
                </a:solidFill>
              </a:rPr>
            </a:br>
            <a:r>
              <a:rPr lang="en-US" b="1" dirty="0">
                <a:solidFill>
                  <a:srgbClr val="FF0066"/>
                </a:solidFill>
              </a:rPr>
              <a:t>News  Reports</a:t>
            </a:r>
            <a:endParaRPr lang="en-US" dirty="0"/>
          </a:p>
        </p:txBody>
      </p:sp>
      <p:pic>
        <p:nvPicPr>
          <p:cNvPr id="4" name="Picture 2" descr="Word writing text news report. business concept for spoken or written  account of something that one has observed purple | CanStock">
            <a:extLst>
              <a:ext uri="{FF2B5EF4-FFF2-40B4-BE49-F238E27FC236}">
                <a16:creationId xmlns:a16="http://schemas.microsoft.com/office/drawing/2014/main" id="{E4EC8076-0BA9-4012-8B3C-0A61A972A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25"/>
          <a:stretch/>
        </p:blipFill>
        <p:spPr bwMode="auto">
          <a:xfrm>
            <a:off x="2866610" y="2052356"/>
            <a:ext cx="6713589" cy="41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7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nclusions&#10;• Follow-up action by the authorities&#10;– Police are investigating the cause of the fire&#10;• Appeal for informatio...">
            <a:extLst>
              <a:ext uri="{FF2B5EF4-FFF2-40B4-BE49-F238E27FC236}">
                <a16:creationId xmlns:a16="http://schemas.microsoft.com/office/drawing/2014/main" id="{AAF45348-2B21-4B0B-A47F-F45A27F2F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6"/>
          <a:stretch/>
        </p:blipFill>
        <p:spPr bwMode="auto">
          <a:xfrm>
            <a:off x="0" y="0"/>
            <a:ext cx="9335069" cy="603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ow to Write the Conclusion of an Essay | High school writing, Writing  conclusions, Writing instruction">
            <a:extLst>
              <a:ext uri="{FF2B5EF4-FFF2-40B4-BE49-F238E27FC236}">
                <a16:creationId xmlns:a16="http://schemas.microsoft.com/office/drawing/2014/main" id="{DB2EF101-D5E9-409C-951D-BFBEDEB2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255" y="3429000"/>
            <a:ext cx="3358272" cy="330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andwriting Text Writing Final Thoughts. Conceptual Photo Should.. Stock  Photo, Picture And Royalty Free Image. Image 120542614.">
            <a:extLst>
              <a:ext uri="{FF2B5EF4-FFF2-40B4-BE49-F238E27FC236}">
                <a16:creationId xmlns:a16="http://schemas.microsoft.com/office/drawing/2014/main" id="{2F6D7807-B051-48DA-826F-C59E5C643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724" y="143164"/>
            <a:ext cx="3029803" cy="302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83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CB389-5F42-4118-92DF-E40B1DC82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Points to consider</a:t>
            </a:r>
          </a:p>
        </p:txBody>
      </p:sp>
      <p:pic>
        <p:nvPicPr>
          <p:cNvPr id="1026" name="Picture 2" descr="12 Points To Consider When Looking For A Good Author Solutions Provider |  The Independent Publishing Magazine">
            <a:extLst>
              <a:ext uri="{FF2B5EF4-FFF2-40B4-BE49-F238E27FC236}">
                <a16:creationId xmlns:a16="http://schemas.microsoft.com/office/drawing/2014/main" id="{A3CEB504-8606-4B56-A796-AC646E3BC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43" y="1690688"/>
            <a:ext cx="5261113" cy="421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29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D88B-AE9C-4D93-BA49-DE2315AC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Give all information accurately and in detail.</a:t>
            </a:r>
          </a:p>
        </p:txBody>
      </p:sp>
      <p:pic>
        <p:nvPicPr>
          <p:cNvPr id="2050" name="Picture 2" descr="Free Information Cliparts, Download Free Clip Art, Free Clip Art on Clipart  Library">
            <a:extLst>
              <a:ext uri="{FF2B5EF4-FFF2-40B4-BE49-F238E27FC236}">
                <a16:creationId xmlns:a16="http://schemas.microsoft.com/office/drawing/2014/main" id="{0C551C2A-EE24-4DA3-AFD7-6A03EF816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96" y="192087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7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C6C8-14F1-48FF-A2D0-1B14788EC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47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Do not write about your feelings or your point of view concerning the incident.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Emotions Clip Art - Royalty Free - GoGraph">
            <a:extLst>
              <a:ext uri="{FF2B5EF4-FFF2-40B4-BE49-F238E27FC236}">
                <a16:creationId xmlns:a16="http://schemas.microsoft.com/office/drawing/2014/main" id="{FC77FD02-3A13-4A80-8EF7-C71A71710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 bwMode="auto">
          <a:xfrm>
            <a:off x="3185338" y="1864445"/>
            <a:ext cx="5821324" cy="42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256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5377-F459-469D-8C6F-FB0579C62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Use passive voice and direct reported speech to includes people's comments.</a:t>
            </a:r>
          </a:p>
        </p:txBody>
      </p:sp>
      <p:pic>
        <p:nvPicPr>
          <p:cNvPr id="4098" name="Picture 2" descr="Free Grammar Cliparts, Download Free Clip Art, Free Clip Art on Clipart  Library">
            <a:extLst>
              <a:ext uri="{FF2B5EF4-FFF2-40B4-BE49-F238E27FC236}">
                <a16:creationId xmlns:a16="http://schemas.microsoft.com/office/drawing/2014/main" id="{2A17EBCB-D7F6-48BD-8487-D80EE5B67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74" y="19812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496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• Clear and concise writing.&#10;• Written in 3rd person.&#10;• Should be factual and accurate.&#10;• Should include quotes, comments,...">
            <a:extLst>
              <a:ext uri="{FF2B5EF4-FFF2-40B4-BE49-F238E27FC236}">
                <a16:creationId xmlns:a16="http://schemas.microsoft.com/office/drawing/2014/main" id="{2FC213B3-279F-47A8-8554-A14F8CC86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2"/>
          <a:stretch/>
        </p:blipFill>
        <p:spPr bwMode="auto">
          <a:xfrm>
            <a:off x="1064526" y="123580"/>
            <a:ext cx="9676262" cy="599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asics on News &amp; Feature Writing">
            <a:extLst>
              <a:ext uri="{FF2B5EF4-FFF2-40B4-BE49-F238E27FC236}">
                <a16:creationId xmlns:a16="http://schemas.microsoft.com/office/drawing/2014/main" id="{FA2139FB-A2C2-4E1C-9170-86EA86D46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22" y="1731731"/>
            <a:ext cx="3935895" cy="169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02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7036B-A48F-4399-BC75-1558AF31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Model</a:t>
            </a:r>
          </a:p>
        </p:txBody>
      </p:sp>
      <p:pic>
        <p:nvPicPr>
          <p:cNvPr id="6146" name="Picture 2" descr="Model Examples Stock Illustrations – 162 Model Examples Stock  Illustrations, Vectors &amp; Clipart - Dreamstime">
            <a:extLst>
              <a:ext uri="{FF2B5EF4-FFF2-40B4-BE49-F238E27FC236}">
                <a16:creationId xmlns:a16="http://schemas.microsoft.com/office/drawing/2014/main" id="{6A96D149-AC1D-45B3-BBF4-568F13767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26" y="1416050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88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8DDAE0-6113-43A4-B916-E277105EF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5" y="278296"/>
            <a:ext cx="11362647" cy="668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16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D8AC8-283C-4745-8E10-9222CAC1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1776" cy="1445746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https://schools.peelschools.org/sec/lornepark/SiteCollectionDocuments/EQAO/OSSLT%20StED-Writing%20A%20News%20Report.pdf</a:t>
            </a:r>
            <a:endParaRPr lang="en-US" dirty="0"/>
          </a:p>
        </p:txBody>
      </p:sp>
      <p:pic>
        <p:nvPicPr>
          <p:cNvPr id="1026" name="Picture 2" descr="Study Guide Book Cover Preparing for Exam Clip Art | k14178951 | Fotosearch">
            <a:extLst>
              <a:ext uri="{FF2B5EF4-FFF2-40B4-BE49-F238E27FC236}">
                <a16:creationId xmlns:a16="http://schemas.microsoft.com/office/drawing/2014/main" id="{9AB9F319-39C5-405E-8E88-184AEAC04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4"/>
          <a:stretch/>
        </p:blipFill>
        <p:spPr bwMode="auto">
          <a:xfrm>
            <a:off x="2913529" y="2051984"/>
            <a:ext cx="6364941" cy="41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91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E5C0-4A4E-432C-B5F7-DF5B2BD2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What does News report describe?</a:t>
            </a:r>
          </a:p>
        </p:txBody>
      </p:sp>
      <p:pic>
        <p:nvPicPr>
          <p:cNvPr id="1026" name="Picture 2" descr="Reporter Photographer Cameraman News Report Frame Stock Illustration -  Download Image Now - iStock">
            <a:extLst>
              <a:ext uri="{FF2B5EF4-FFF2-40B4-BE49-F238E27FC236}">
                <a16:creationId xmlns:a16="http://schemas.microsoft.com/office/drawing/2014/main" id="{456E78C4-B3C7-4620-A2C1-AF4A4141E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22" y="1577009"/>
            <a:ext cx="5668617" cy="528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6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089D8-466C-4B9D-A67E-721D1B85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696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It describes a particular event or topic which is of interest to the public. It is always written in formal impersonal style and gives accurate facts only, not chatty description. </a:t>
            </a:r>
          </a:p>
        </p:txBody>
      </p:sp>
      <p:pic>
        <p:nvPicPr>
          <p:cNvPr id="2050" name="Picture 2" descr="Hand touching public interest key. 3d. Finger pushing public interest red  button on aluminum keyboard. 3d illustration. | CanStock">
            <a:extLst>
              <a:ext uri="{FF2B5EF4-FFF2-40B4-BE49-F238E27FC236}">
                <a16:creationId xmlns:a16="http://schemas.microsoft.com/office/drawing/2014/main" id="{F25863C7-36AE-4433-A4AC-5659461E2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87" y="3233530"/>
            <a:ext cx="6149009" cy="35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6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B0A29-512C-4649-895E-C832FB8EB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 good news report should consist of: </a:t>
            </a:r>
          </a:p>
        </p:txBody>
      </p:sp>
      <p:pic>
        <p:nvPicPr>
          <p:cNvPr id="3074" name="Picture 2" descr="Free Pictures Of People Writing, Download Free Clip Art, Free Clip Art on  Clipart Library">
            <a:extLst>
              <a:ext uri="{FF2B5EF4-FFF2-40B4-BE49-F238E27FC236}">
                <a16:creationId xmlns:a16="http://schemas.microsoft.com/office/drawing/2014/main" id="{27B68674-3635-4BA1-9777-214DD6C28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58" y="1690688"/>
            <a:ext cx="36480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66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3E42-BA3B-4B5E-B3A4-68CD5E7D5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>
                <a:solidFill>
                  <a:srgbClr val="C00000"/>
                </a:solidFill>
              </a:rPr>
              <a:t> short eye- catching headlines </a:t>
            </a:r>
            <a:r>
              <a:rPr lang="en-US" dirty="0">
                <a:solidFill>
                  <a:srgbClr val="002060"/>
                </a:solidFill>
              </a:rPr>
              <a:t>which introduces the subject of the report.</a:t>
            </a:r>
          </a:p>
        </p:txBody>
      </p:sp>
      <p:pic>
        <p:nvPicPr>
          <p:cNvPr id="4098" name="Picture 2" descr="Free Newspaper Headline Cliparts, Download Free Clip Art, Free Clip Art on  Clipart Library">
            <a:extLst>
              <a:ext uri="{FF2B5EF4-FFF2-40B4-BE49-F238E27FC236}">
                <a16:creationId xmlns:a16="http://schemas.microsoft.com/office/drawing/2014/main" id="{B41C8EDA-2E42-46D0-B358-9CF93E04A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70" y="1954179"/>
            <a:ext cx="5830955" cy="450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6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9E981-D055-4951-9E96-E9FA365A3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31084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7030A0"/>
                </a:solidFill>
              </a:rPr>
              <a:t>Headlines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are an important features of news reports. They should both catch the reader’s attention and inform the reader about the subject of the report.</a:t>
            </a:r>
          </a:p>
        </p:txBody>
      </p:sp>
      <p:pic>
        <p:nvPicPr>
          <p:cNvPr id="5122" name="Picture 2" descr="Newspaper Headlines Stock Illustrations – 1,710 Newspaper Headlines Stock  Illustrations, Vectors &amp; Clipart - Dreamstime">
            <a:extLst>
              <a:ext uri="{FF2B5EF4-FFF2-40B4-BE49-F238E27FC236}">
                <a16:creationId xmlns:a16="http://schemas.microsoft.com/office/drawing/2014/main" id="{956BC610-66A7-4208-A145-EE95763EE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61" y="2170733"/>
            <a:ext cx="6755296" cy="46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87B94-84B8-4D96-B392-8E032285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1424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An Introduction </a:t>
            </a:r>
            <a:r>
              <a:rPr lang="en-US" dirty="0"/>
              <a:t>which summarizes the event giving information about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place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the people </a:t>
            </a:r>
            <a:r>
              <a:rPr lang="en-US" dirty="0"/>
              <a:t>involved.</a:t>
            </a:r>
          </a:p>
        </p:txBody>
      </p:sp>
      <p:pic>
        <p:nvPicPr>
          <p:cNvPr id="5122" name="Picture 2" descr="Introduction Text Stock Illustrations – 2,364 Introduction Text Stock  Illustrations, Vectors &amp; Clipart - Dreamstime">
            <a:extLst>
              <a:ext uri="{FF2B5EF4-FFF2-40B4-BE49-F238E27FC236}">
                <a16:creationId xmlns:a16="http://schemas.microsoft.com/office/drawing/2014/main" id="{93895135-BC1D-4C7E-BEF7-036F5B3C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26" y="2367169"/>
            <a:ext cx="5098774" cy="46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h Questions Stock Illustrations – 6 Wh Questions Stock Illustrations,  Vectors &amp; Clipart - Dreamstime">
            <a:extLst>
              <a:ext uri="{FF2B5EF4-FFF2-40B4-BE49-F238E27FC236}">
                <a16:creationId xmlns:a16="http://schemas.microsoft.com/office/drawing/2014/main" id="{7768C3D9-2E6D-4AD1-8D9A-6DA965A41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6"/>
          <a:stretch/>
        </p:blipFill>
        <p:spPr bwMode="auto">
          <a:xfrm>
            <a:off x="417929" y="2511287"/>
            <a:ext cx="4932638" cy="43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4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B3745-DDFA-41BB-989E-484CC627B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31084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Main Body </a:t>
            </a:r>
            <a:r>
              <a:rPr lang="en-US" dirty="0"/>
              <a:t>consisting of two or more paragraphs in which the </a:t>
            </a:r>
            <a:r>
              <a:rPr lang="en-US" b="1" u="sng" dirty="0">
                <a:solidFill>
                  <a:srgbClr val="C00000"/>
                </a:solidFill>
              </a:rPr>
              <a:t>event is developed in detail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Information about </a:t>
            </a:r>
            <a:r>
              <a:rPr lang="en-US" b="1" u="sng" dirty="0">
                <a:solidFill>
                  <a:srgbClr val="00B0F0"/>
                </a:solidFill>
              </a:rPr>
              <a:t>cause and result </a:t>
            </a:r>
            <a:r>
              <a:rPr lang="en-US" dirty="0"/>
              <a:t>of the incident should also be included.</a:t>
            </a:r>
          </a:p>
        </p:txBody>
      </p:sp>
      <p:pic>
        <p:nvPicPr>
          <p:cNvPr id="6146" name="Picture 2" descr="Body Parts for Kids | Name the Body Parts | Learn Body Parts | Body Parts  English | Our Body Parts - YouTube">
            <a:extLst>
              <a:ext uri="{FF2B5EF4-FFF2-40B4-BE49-F238E27FC236}">
                <a16:creationId xmlns:a16="http://schemas.microsoft.com/office/drawing/2014/main" id="{94127EC4-7F9B-4323-A2DF-5241D0C2E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1"/>
          <a:stretch/>
        </p:blipFill>
        <p:spPr bwMode="auto">
          <a:xfrm>
            <a:off x="3087756" y="2646294"/>
            <a:ext cx="6082747" cy="421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8948-F4CF-4643-BFF2-6E46EC1D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conclusion in which to be taken or people's comments on the events are given.</a:t>
            </a:r>
          </a:p>
        </p:txBody>
      </p:sp>
      <p:pic>
        <p:nvPicPr>
          <p:cNvPr id="7170" name="Picture 2" descr="Free People Png Clip Art with No Background - ClipartKey">
            <a:extLst>
              <a:ext uri="{FF2B5EF4-FFF2-40B4-BE49-F238E27FC236}">
                <a16:creationId xmlns:a16="http://schemas.microsoft.com/office/drawing/2014/main" id="{35FF6662-71E7-4FE3-B6EC-F264BEE93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65" y="1756488"/>
            <a:ext cx="5128592" cy="477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5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223</Words>
  <Application>Microsoft Office PowerPoint</Application>
  <PresentationFormat>Widescreen</PresentationFormat>
  <Paragraphs>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Writing  News  Reports</vt:lpstr>
      <vt:lpstr>What does News report describe?</vt:lpstr>
      <vt:lpstr>It describes a particular event or topic which is of interest to the public. It is always written in formal impersonal style and gives accurate facts only, not chatty description. </vt:lpstr>
      <vt:lpstr>A good news report should consist of: </vt:lpstr>
      <vt:lpstr>A short eye- catching headlines which introduces the subject of the report.</vt:lpstr>
      <vt:lpstr>Headlines are an important features of news reports. They should both catch the reader’s attention and inform the reader about the subject of the report.</vt:lpstr>
      <vt:lpstr>An Introduction which summarizes the event giving information about the time, place and the people involved.</vt:lpstr>
      <vt:lpstr>Main Body consisting of two or more paragraphs in which the event is developed in detail.  Information about cause and result of the incident should also be included.</vt:lpstr>
      <vt:lpstr>A conclusion in which to be taken or people's comments on the events are given.</vt:lpstr>
      <vt:lpstr>PowerPoint Presentation</vt:lpstr>
      <vt:lpstr>Points to consider</vt:lpstr>
      <vt:lpstr>Give all information accurately and in detail.</vt:lpstr>
      <vt:lpstr>Do not write about your feelings or your point of view concerning the incident. </vt:lpstr>
      <vt:lpstr>Use passive voice and direct reported speech to includes people's comments.</vt:lpstr>
      <vt:lpstr>PowerPoint Presentation</vt:lpstr>
      <vt:lpstr>Model</vt:lpstr>
      <vt:lpstr>PowerPoint Presentation</vt:lpstr>
      <vt:lpstr>https://schools.peelschools.org/sec/lornepark/SiteCollectionDocuments/EQAO/OSSLT%20StED-Writing%20A%20News%20Report.pdf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 News  Reports</dc:title>
  <dc:creator>L.Mriesh</dc:creator>
  <cp:lastModifiedBy>L.Mriesh</cp:lastModifiedBy>
  <cp:revision>21</cp:revision>
  <dcterms:created xsi:type="dcterms:W3CDTF">2021-03-08T13:08:57Z</dcterms:created>
  <dcterms:modified xsi:type="dcterms:W3CDTF">2021-03-18T07:33:29Z</dcterms:modified>
</cp:coreProperties>
</file>