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62" r:id="rId3"/>
    <p:sldId id="263" r:id="rId4"/>
    <p:sldId id="266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5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73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778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607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929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693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709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4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3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1304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45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F421-02B5-4DCE-AC6C-4317F2AFB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07344"/>
            <a:ext cx="8991600" cy="16459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JO" sz="6000" dirty="0">
                <a:latin typeface="Arial" panose="020B0604020202020204" pitchFamily="34" charset="0"/>
                <a:cs typeface="Arial" panose="020B0604020202020204" pitchFamily="34" charset="0"/>
              </a:rPr>
              <a:t>الْفَهْمُ والِاستِيعابُ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82734-F83F-4F9C-8AB2-5FF14BA556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4800" b="1" dirty="0">
                <a:solidFill>
                  <a:srgbClr val="FF0000"/>
                </a:solidFill>
              </a:rPr>
              <a:t>ص8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6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063F9-7434-4CCE-88D0-575844A14A9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أَيْنَ كانَتِ الرّيشَةُ الْبَيْضاءُ؟</a:t>
            </a:r>
          </a:p>
          <a:p>
            <a:pPr marL="0" indent="0" algn="ctr">
              <a:buNone/>
            </a:pPr>
            <a:r>
              <a:rPr lang="ar-JO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كانَتِ الرّيشَةُ الْبَيْضاءُ في جَناحِ إحدى الْحَماماتِ.</a:t>
            </a:r>
          </a:p>
          <a:p>
            <a:pPr marL="0" indent="0" algn="ctr">
              <a:buNone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E988-6436-49F3-9E32-D02B862013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ماذا سَمِعَتِ الرّيشَةُ فَجْأَةً؟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JO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سَمِعَتِ الرّيشَةُ فَجْأَةً صَوْتًا مُخيفًا.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ar-JO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0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DA8ACD-F652-4E2B-B83F-3F0A30D942C4}"/>
              </a:ext>
            </a:extLst>
          </p:cNvPr>
          <p:cNvSpPr txBox="1">
            <a:spLocks/>
          </p:cNvSpPr>
          <p:nvPr/>
        </p:nvSpPr>
        <p:spPr>
          <a:xfrm>
            <a:off x="2421636" y="1676400"/>
            <a:ext cx="7729728" cy="4571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لِماذا حارَتِ الرّيشَةُ؟</a:t>
            </a:r>
          </a:p>
          <a:p>
            <a:pPr marL="0" indent="0" algn="ctr" rtl="1">
              <a:buNone/>
            </a:pPr>
            <a:r>
              <a:rPr lang="ar-JO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حارَتِ الرّيشَةُ في الْمَكانِ الّذي ستَذهَبُ إليهِ بعدَ موتِ الْحَمامَةِ.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b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2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C2AE4-EF2A-4ABE-8FA4-FCE1300B45E3}"/>
              </a:ext>
            </a:extLst>
          </p:cNvPr>
          <p:cNvSpPr txBox="1"/>
          <p:nvPr/>
        </p:nvSpPr>
        <p:spPr>
          <a:xfrm>
            <a:off x="1706218" y="363915"/>
            <a:ext cx="8331200" cy="6494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JO" sz="3200" dirty="0">
                <a:latin typeface="Arial Body"/>
                <a:cs typeface="Arial" panose="020B0604020202020204" pitchFamily="34" charset="0"/>
              </a:rPr>
              <a:t>اذْكُر ْسَبَبَ كُلٍّ مِمّا يَأْتي:</a:t>
            </a:r>
            <a:endParaRPr lang="en-US" sz="3200" dirty="0">
              <a:latin typeface="Arial Body"/>
              <a:cs typeface="Arial" panose="020B0604020202020204" pitchFamily="34" charset="0"/>
            </a:endParaRPr>
          </a:p>
          <a:p>
            <a:pPr algn="ctr"/>
            <a:br>
              <a:rPr lang="ar-JO" sz="3200" dirty="0">
                <a:latin typeface="Arial Body"/>
                <a:cs typeface="Arial" panose="020B0604020202020204" pitchFamily="34" charset="0"/>
              </a:rPr>
            </a:br>
            <a:r>
              <a:rPr lang="ar-JO" sz="3200" dirty="0">
                <a:latin typeface="Arial Body"/>
                <a:cs typeface="Arial" panose="020B0604020202020204" pitchFamily="34" charset="0"/>
              </a:rPr>
              <a:t>أ‌- اسْتِياءُ الرّيشَةِ حينَ وَضَعَها الطّاووسُ عَلى رَأْسِهِ.</a:t>
            </a:r>
          </a:p>
          <a:p>
            <a:pPr algn="ctr"/>
            <a:endParaRPr lang="en-US" sz="3200" dirty="0">
              <a:latin typeface="Arial Body"/>
              <a:cs typeface="Arial" panose="020B0604020202020204" pitchFamily="34" charset="0"/>
            </a:endParaRPr>
          </a:p>
          <a:p>
            <a:pPr algn="ctr"/>
            <a:r>
              <a:rPr lang="ar-JO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لِأَنَّ طائِرًا مغرورًا وَضَعَها على رأسِهِ.</a:t>
            </a:r>
          </a:p>
          <a:p>
            <a:pPr algn="ctr"/>
            <a:br>
              <a:rPr lang="ar-JO" sz="3200" dirty="0">
                <a:latin typeface="Arial Body"/>
                <a:cs typeface="Arial" panose="020B0604020202020204" pitchFamily="34" charset="0"/>
              </a:rPr>
            </a:br>
            <a:br>
              <a:rPr lang="ar-JO" sz="3200" dirty="0">
                <a:latin typeface="Arial Body"/>
                <a:cs typeface="Arial" panose="020B0604020202020204" pitchFamily="34" charset="0"/>
              </a:rPr>
            </a:br>
            <a:r>
              <a:rPr lang="ar-JO" sz="3200" dirty="0">
                <a:latin typeface="Arial Body"/>
                <a:cs typeface="Arial" panose="020B0604020202020204" pitchFamily="34" charset="0"/>
              </a:rPr>
              <a:t>ب- فَرَحُ الرّيشَةِ حينَ اسْتَقرَّتْ قُرْبَ أَلْوانِ الرَّسامِ.</a:t>
            </a:r>
          </a:p>
          <a:p>
            <a:pPr algn="ctr"/>
            <a:r>
              <a:rPr lang="ar-JO" sz="3200" dirty="0">
                <a:latin typeface="Arial Body"/>
                <a:cs typeface="Arial" panose="020B0604020202020204" pitchFamily="34" charset="0"/>
              </a:rPr>
              <a:t> </a:t>
            </a:r>
            <a:endParaRPr lang="en-US" sz="3200" dirty="0">
              <a:latin typeface="Arial Body"/>
              <a:cs typeface="Arial" panose="020B0604020202020204" pitchFamily="34" charset="0"/>
            </a:endParaRPr>
          </a:p>
          <a:p>
            <a:pPr algn="ctr"/>
            <a:r>
              <a:rPr lang="ar-JO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لِأَنَّهُ مكانٌ يَليقُ بِها.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3200" dirty="0">
                <a:latin typeface="Arial Body"/>
                <a:cs typeface="Arial" panose="020B0604020202020204" pitchFamily="34" charset="0"/>
              </a:rPr>
              <a:t>            </a:t>
            </a:r>
            <a:br>
              <a:rPr lang="ar-JO" sz="3200" dirty="0">
                <a:latin typeface="Arial Body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80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92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Body</vt:lpstr>
      <vt:lpstr>Garamond</vt:lpstr>
      <vt:lpstr>Organic</vt:lpstr>
      <vt:lpstr>الْفَهْمُ والِاستِيعابُ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 kamal Akasheh</dc:creator>
  <cp:lastModifiedBy>لانا حجازين</cp:lastModifiedBy>
  <cp:revision>14</cp:revision>
  <dcterms:created xsi:type="dcterms:W3CDTF">2021-01-25T22:59:38Z</dcterms:created>
  <dcterms:modified xsi:type="dcterms:W3CDTF">2022-03-23T14:45:04Z</dcterms:modified>
</cp:coreProperties>
</file>