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03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8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1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8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72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5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4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639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297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2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BC8D-5539-4D4A-AD2C-DB8335A3E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التّدريباتُ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0E17D2-5068-49E7-A4FB-43B515FF9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000" b="1" dirty="0"/>
              <a:t>ص9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6921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4CE7-EF3E-4D1E-8FAF-1323BEE6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642594"/>
            <a:ext cx="11118574" cy="1371600"/>
          </a:xfrm>
        </p:spPr>
        <p:txBody>
          <a:bodyPr>
            <a:normAutofit/>
          </a:bodyPr>
          <a:lstStyle/>
          <a:p>
            <a:pPr algn="r"/>
            <a:r>
              <a:rPr lang="ar-JO" sz="3600" dirty="0"/>
              <a:t>اقْرَأِ الْجُمَلَ الْآتيةَ مُتَنَبِّهًا إِلى حَرَكَةِ آخِرِ الْكَلِمَتَيْنِ الْمُلَوَّنَتَيْنِ: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28093-9312-402C-A574-F02EF9656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263" y="2014194"/>
            <a:ext cx="9601196" cy="36848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أ- عادَ مِنَ السّفَرِ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عامِرٌ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 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سعيدٌ.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ب- نُصَلّي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الظُّهْر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 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الْعَصْرَ.        </a:t>
            </a: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ج- سَقَتْ عائِشَةُ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الْأَشْجار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 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الْأَزْهارَ.</a:t>
            </a:r>
          </a:p>
          <a:p>
            <a:pPr marL="0" indent="0" algn="ctr">
              <a:buNone/>
            </a:pP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د- ذَهَبْنا في رِحْلَةٍ إِلى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الشَّوْبَكِ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الْعَقَبَةِ.</a:t>
            </a:r>
            <a:endParaRPr lang="ar-JO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40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84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8C6B-581B-4BF3-B3E3-3A9B09CD5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563081"/>
            <a:ext cx="11569148" cy="1371600"/>
          </a:xfrm>
        </p:spPr>
        <p:txBody>
          <a:bodyPr>
            <a:normAutofit/>
          </a:bodyPr>
          <a:lstStyle/>
          <a:p>
            <a:pPr algn="r"/>
            <a:r>
              <a:rPr lang="ar-JO" sz="3600" dirty="0"/>
              <a:t>2- اقْرَأِ الْجُمَلَ الْآتِيَةَ مُتَنَبِّهًا إِلى حَرَكَةِ آخِرِ الْكَلِمَتَيْنِ الْمُلَوَّنَتَيْنِ: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4EEA-A087-486B-8C73-8BCEED0B0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أ- رَسَمَتْ غادَةُ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شَجَرَةً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عُصْفورًا 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عَلَيْها.</a:t>
            </a:r>
          </a:p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ب- نَظَرْتُ إِلى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الْقَمَرِ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النُّجومِ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            </a:t>
            </a:r>
          </a:p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ج- دَخَلَ إِلى الْقاعَةِ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الْحُضورُ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الْمُحاضِرُ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د- بَدَأَتْ فاطِمَةُ حَلَّ واجِبِ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الّرياضِيّاتِ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الْعُلومِ.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86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6834-10CC-484C-9AA0-A4995A41A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677332"/>
            <a:ext cx="9601196" cy="1303867"/>
          </a:xfrm>
        </p:spPr>
        <p:txBody>
          <a:bodyPr>
            <a:normAutofit/>
          </a:bodyPr>
          <a:lstStyle/>
          <a:p>
            <a:pPr algn="r"/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صِلِ الْجُمْلَةَ في الْعَمودِ الْأَوَّلِ بِما يُتَمِّمُ مَعْناها، مُتَنَبِّهًا إِلى حَرَكَةِ آخِرِ الْكَلِمَتَيْنِ الْمُلَوَّنَتَيْنِ في كُلِّ جُمْلةٍ: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EC98D-7425-4ABA-8A04-C6781EE55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842" y="2226365"/>
            <a:ext cx="4797287" cy="395430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أ- عَلَّقَ مُحَمَّدٌ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الْمِرْآةَ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ب- وَصَلَتْ إلى نِهايَةِ السِّباقِ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لَميسُ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ج- دَهَنَ الْعامِلُ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الْجُدْرانَ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د- مِنْ أَشْهُرِ الْعامِ الْهِجْرِيِّ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شَعْبانُ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هـ- مَرَّت حافِلَةُ السُّيّاحِ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بالْكَرَكِ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و- يَأْتي فَصْلُ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الرَّبيعِ</a:t>
            </a:r>
            <a:endParaRPr lang="en-US" sz="28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6C103D-BA66-498C-800D-BF8C0F6B87A3}"/>
              </a:ext>
            </a:extLst>
          </p:cNvPr>
          <p:cNvSpPr txBox="1"/>
          <p:nvPr/>
        </p:nvSpPr>
        <p:spPr>
          <a:xfrm>
            <a:off x="728871" y="2226365"/>
            <a:ext cx="42539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ثمَّ</a:t>
            </a:r>
            <a:r>
              <a:rPr lang="ar-JO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الْأَبوابَ.</a:t>
            </a:r>
          </a:p>
          <a:p>
            <a:pPr algn="ctr"/>
            <a:endParaRPr lang="ar-JO" sz="24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رَمَضانُ</a:t>
            </a:r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بَعْدَهُ.</a:t>
            </a:r>
          </a:p>
          <a:p>
            <a:pPr algn="ctr"/>
            <a:endParaRPr lang="ar-JO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الصّورَةَ</a:t>
            </a:r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ar-JO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ثُمَّ </a:t>
            </a:r>
            <a:r>
              <a:rPr lang="ar-JO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الطّفيلَةِ.</a:t>
            </a:r>
          </a:p>
          <a:p>
            <a:pPr algn="ctr"/>
            <a:endParaRPr lang="ar-JO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الصَّيْفِ</a:t>
            </a:r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b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أَريجُ.</a:t>
            </a:r>
            <a:endParaRPr lang="en-US" sz="24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80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6834-10CC-484C-9AA0-A4995A41A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677332"/>
            <a:ext cx="9601196" cy="1303867"/>
          </a:xfrm>
        </p:spPr>
        <p:txBody>
          <a:bodyPr>
            <a:normAutofit/>
          </a:bodyPr>
          <a:lstStyle/>
          <a:p>
            <a:pPr algn="r"/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صِلِ الْجُمْلَةَ في الْعَمودِ الْأَوَّلِ بِما يُتَمِّمُ مَعْناها، مُتَنَبِّهًا إِلى حَرَكَةِ آخِرِ الْكَلِمَتَيْنِ الْمُلَوَّنَتَيْنِ في كُلِّ جُمْلةٍ: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EC98D-7425-4ABA-8A04-C6781EE55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842" y="2226365"/>
            <a:ext cx="4797287" cy="395430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أ- عَلَّقَ مُحَمَّدٌ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الْمِرْآةَ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ب- وَصَلَتْ إلى نِهايَةِ السِّباقِ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لَميسُ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ج- دَهَنَ الْعامِلُ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الْجُدْرانَ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د- مِنْ أَشْهُرِ الْعامِ الْهِجْرِيِّ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شَعْبانُ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هـ- مَرَّت حافِلَةُ السُّيّاحِ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بالْكَرَكِ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و- يَأْتي فَصْلُ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الرَّبيعِ</a:t>
            </a:r>
            <a:endParaRPr lang="en-US" sz="28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6C103D-BA66-498C-800D-BF8C0F6B87A3}"/>
              </a:ext>
            </a:extLst>
          </p:cNvPr>
          <p:cNvSpPr txBox="1"/>
          <p:nvPr/>
        </p:nvSpPr>
        <p:spPr>
          <a:xfrm>
            <a:off x="728871" y="2226365"/>
            <a:ext cx="42539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ثمَّ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الْأَبوابَ.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srgbClr val="27CED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1CADE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رَمَضانُ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بَعْدَهُ.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الصّورَةَ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ثُمَّ 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الطّفيلَةِ.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الصَّيْفِ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أَريجُ.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7CED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89552A-996C-48E3-B3CD-7D541D5B75F2}"/>
              </a:ext>
            </a:extLst>
          </p:cNvPr>
          <p:cNvCxnSpPr/>
          <p:nvPr/>
        </p:nvCxnSpPr>
        <p:spPr>
          <a:xfrm flipH="1">
            <a:off x="3379304" y="2438400"/>
            <a:ext cx="5711687" cy="14709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23AA84-1448-44E9-80A5-32BFD5838AF2}"/>
              </a:ext>
            </a:extLst>
          </p:cNvPr>
          <p:cNvCxnSpPr/>
          <p:nvPr/>
        </p:nvCxnSpPr>
        <p:spPr>
          <a:xfrm flipH="1">
            <a:off x="3193774" y="3061252"/>
            <a:ext cx="4333461" cy="31194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80F09E-816E-4673-927A-C4142D89AA0C}"/>
              </a:ext>
            </a:extLst>
          </p:cNvPr>
          <p:cNvCxnSpPr/>
          <p:nvPr/>
        </p:nvCxnSpPr>
        <p:spPr>
          <a:xfrm flipH="1" flipV="1">
            <a:off x="3379304" y="2438400"/>
            <a:ext cx="5300870" cy="12324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5A9AC0-FC8F-4C2E-8D50-62B606BE4475}"/>
              </a:ext>
            </a:extLst>
          </p:cNvPr>
          <p:cNvCxnSpPr/>
          <p:nvPr/>
        </p:nvCxnSpPr>
        <p:spPr>
          <a:xfrm flipH="1" flipV="1">
            <a:off x="3617843" y="3260035"/>
            <a:ext cx="4041914" cy="9541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2114809-24A8-4D51-A729-240ADD107E1F}"/>
              </a:ext>
            </a:extLst>
          </p:cNvPr>
          <p:cNvCxnSpPr/>
          <p:nvPr/>
        </p:nvCxnSpPr>
        <p:spPr>
          <a:xfrm flipH="1">
            <a:off x="3379304" y="4625009"/>
            <a:ext cx="463826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A157C3-27D4-476E-BE7B-9CCA7E2A0F7B}"/>
              </a:ext>
            </a:extLst>
          </p:cNvPr>
          <p:cNvCxnSpPr/>
          <p:nvPr/>
        </p:nvCxnSpPr>
        <p:spPr>
          <a:xfrm flipH="1">
            <a:off x="3379304" y="5247861"/>
            <a:ext cx="5711687" cy="1325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839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5951</TotalTime>
  <Words>209</Words>
  <Application>Microsoft Office PowerPoint</Application>
  <PresentationFormat>شاشة عريضة</PresentationFormat>
  <Paragraphs>47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Savon</vt:lpstr>
      <vt:lpstr>التّدريباتُ</vt:lpstr>
      <vt:lpstr>اقْرَأِ الْجُمَلَ الْآتيةَ مُتَنَبِّهًا إِلى حَرَكَةِ آخِرِ الْكَلِمَتَيْنِ الْمُلَوَّنَتَيْنِ:</vt:lpstr>
      <vt:lpstr>2- اقْرَأِ الْجُمَلَ الْآتِيَةَ مُتَنَبِّهًا إِلى حَرَكَةِ آخِرِ الْكَلِمَتَيْنِ الْمُلَوَّنَتَيْنِ:</vt:lpstr>
      <vt:lpstr>صِلِ الْجُمْلَةَ في الْعَمودِ الْأَوَّلِ بِما يُتَمِّمُ مَعْناها، مُتَنَبِّهًا إِلى حَرَكَةِ آخِرِ الْكَلِمَتَيْنِ الْمُلَوَّنَتَيْنِ في كُلِّ جُمْلةٍ:</vt:lpstr>
      <vt:lpstr>صِلِ الْجُمْلَةَ في الْعَمودِ الْأَوَّلِ بِما يُتَمِّمُ مَعْناها، مُتَنَبِّهًا إِلى حَرَكَةِ آخِرِ الْكَلِمَتَيْنِ الْمُلَوَّنَتَيْنِ في كُلِّ جُمْلةٍ: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التّدريبات</dc:title>
  <dc:creator>Osama kamal Akasheh</dc:creator>
  <cp:lastModifiedBy>مستخدم غير معروف</cp:lastModifiedBy>
  <cp:revision>15</cp:revision>
  <dcterms:created xsi:type="dcterms:W3CDTF">2021-01-25T23:24:48Z</dcterms:created>
  <dcterms:modified xsi:type="dcterms:W3CDTF">2022-02-26T12:14:24Z</dcterms:modified>
</cp:coreProperties>
</file>