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EC8D33D-44FA-4B59-A42B-D72DD6029E1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CB7FBDC-EF31-479E-8F65-EABB99429F4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69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33D-44FA-4B59-A42B-D72DD6029E1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FBDC-EF31-479E-8F65-EABB9942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9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33D-44FA-4B59-A42B-D72DD6029E1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FBDC-EF31-479E-8F65-EABB99429F4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805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33D-44FA-4B59-A42B-D72DD6029E1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FBDC-EF31-479E-8F65-EABB99429F4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225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33D-44FA-4B59-A42B-D72DD6029E1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FBDC-EF31-479E-8F65-EABB9942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88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33D-44FA-4B59-A42B-D72DD6029E1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FBDC-EF31-479E-8F65-EABB99429F4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405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33D-44FA-4B59-A42B-D72DD6029E1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FBDC-EF31-479E-8F65-EABB99429F4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00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33D-44FA-4B59-A42B-D72DD6029E1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FBDC-EF31-479E-8F65-EABB99429F4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757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33D-44FA-4B59-A42B-D72DD6029E1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FBDC-EF31-479E-8F65-EABB99429F4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57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33D-44FA-4B59-A42B-D72DD6029E1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FBDC-EF31-479E-8F65-EABB9942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2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33D-44FA-4B59-A42B-D72DD6029E1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FBDC-EF31-479E-8F65-EABB99429F4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65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33D-44FA-4B59-A42B-D72DD6029E1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FBDC-EF31-479E-8F65-EABB9942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1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33D-44FA-4B59-A42B-D72DD6029E1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FBDC-EF31-479E-8F65-EABB99429F4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68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33D-44FA-4B59-A42B-D72DD6029E1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FBDC-EF31-479E-8F65-EABB99429F4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078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33D-44FA-4B59-A42B-D72DD6029E1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FBDC-EF31-479E-8F65-EABB9942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7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33D-44FA-4B59-A42B-D72DD6029E1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FBDC-EF31-479E-8F65-EABB99429F4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91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33D-44FA-4B59-A42B-D72DD6029E1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FBDC-EF31-479E-8F65-EABB9942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6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C8D33D-44FA-4B59-A42B-D72DD6029E11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B7FBDC-EF31-479E-8F65-EABB9942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7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Prepositions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Student’s book page 68+ workbook page 33</a:t>
            </a:r>
          </a:p>
        </p:txBody>
      </p:sp>
    </p:spTree>
    <p:extLst>
      <p:ext uri="{BB962C8B-B14F-4D97-AF65-F5344CB8AC3E}">
        <p14:creationId xmlns:p14="http://schemas.microsoft.com/office/powerpoint/2010/main" val="2200352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2249CB-B1D3-41BA-9E3C-FF1DE6941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95" y="644482"/>
            <a:ext cx="8484603" cy="54318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73542" y="850005"/>
            <a:ext cx="243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Student’s book page 68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429491" y="4800856"/>
            <a:ext cx="491544" cy="107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7984901" y="4763038"/>
            <a:ext cx="53693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744806" y="5156595"/>
            <a:ext cx="777025" cy="8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2952714" y="5603637"/>
            <a:ext cx="28068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776989" y="6044290"/>
            <a:ext cx="491544" cy="107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3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905A4C-33B1-44A0-B08D-9E9CE0FE2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72" y="639650"/>
            <a:ext cx="9989971" cy="49127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18639" y="639650"/>
            <a:ext cx="243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Student’s book page 68</a:t>
            </a:r>
          </a:p>
        </p:txBody>
      </p:sp>
      <p:sp>
        <p:nvSpPr>
          <p:cNvPr id="4" name="Oval 3"/>
          <p:cNvSpPr/>
          <p:nvPr/>
        </p:nvSpPr>
        <p:spPr>
          <a:xfrm>
            <a:off x="5660264" y="2114901"/>
            <a:ext cx="787670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90693" y="2650901"/>
            <a:ext cx="693291" cy="4599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37337" y="3155368"/>
            <a:ext cx="1119643" cy="5917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50784" y="3830181"/>
            <a:ext cx="463639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32609" y="4306456"/>
            <a:ext cx="904728" cy="5917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2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67359" y="597257"/>
            <a:ext cx="243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Student’s book page 68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5313" y="4434695"/>
            <a:ext cx="8899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There are many shops in the </a:t>
            </a:r>
            <a:r>
              <a:rPr lang="en-US" sz="3200" dirty="0" err="1">
                <a:solidFill>
                  <a:srgbClr val="FF0000"/>
                </a:solidFill>
              </a:rPr>
              <a:t>centre</a:t>
            </a:r>
            <a:r>
              <a:rPr lang="en-US" sz="3200" dirty="0">
                <a:solidFill>
                  <a:srgbClr val="FF0000"/>
                </a:solidFill>
              </a:rPr>
              <a:t> of town.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5313" y="4988693"/>
            <a:ext cx="8899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There is a haunted house at the end of the street..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5738" y="5534861"/>
            <a:ext cx="8899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helicopter flew over the top of the hill.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873C8D-E0E2-4A2D-9A3E-8C092D1E9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33" y="663404"/>
            <a:ext cx="8498563" cy="384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9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030D97-DB63-4D95-8E46-43C5D87DF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358" y="437182"/>
            <a:ext cx="8908969" cy="59836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37936" y="721216"/>
            <a:ext cx="243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Workbook page 33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74265" y="1923950"/>
            <a:ext cx="8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along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82893" y="1911390"/>
            <a:ext cx="8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4134" y="2233947"/>
            <a:ext cx="8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about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63495" y="2469687"/>
            <a:ext cx="8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56871" y="2548152"/>
            <a:ext cx="8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6379" y="2889246"/>
            <a:ext cx="8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above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8339" y="2794000"/>
            <a:ext cx="8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37847" y="3060638"/>
            <a:ext cx="8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64807" y="3429000"/>
            <a:ext cx="8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down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75250" y="3721990"/>
            <a:ext cx="8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across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51412" y="3743193"/>
            <a:ext cx="8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13386" y="4044061"/>
            <a:ext cx="8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After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63249" y="4317873"/>
            <a:ext cx="8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10354" y="4346446"/>
            <a:ext cx="8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out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08024" y="4659122"/>
            <a:ext cx="8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into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51412" y="4657256"/>
            <a:ext cx="1094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through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4051" y="4968882"/>
            <a:ext cx="8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inside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30110" y="5277186"/>
            <a:ext cx="945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against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69138" y="5539970"/>
            <a:ext cx="8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from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81944" y="5909875"/>
            <a:ext cx="86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off</a:t>
            </a:r>
          </a:p>
        </p:txBody>
      </p:sp>
    </p:spTree>
    <p:extLst>
      <p:ext uri="{BB962C8B-B14F-4D97-AF65-F5344CB8AC3E}">
        <p14:creationId xmlns:p14="http://schemas.microsoft.com/office/powerpoint/2010/main" val="298550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29" y="708136"/>
            <a:ext cx="10332438" cy="53578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1560" y="798490"/>
            <a:ext cx="243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Workbook page 33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1131" y="2086377"/>
            <a:ext cx="8667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cat jumped onto the wall.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560" y="2924388"/>
            <a:ext cx="8667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He had a lovely view of the hills through the round window.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560" y="3762399"/>
            <a:ext cx="8667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You have to pay to go into the swimming pool.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1131" y="4452509"/>
            <a:ext cx="8667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All the smoke went up the stairs.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1131" y="5290520"/>
            <a:ext cx="8667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children came rushing out of the </a:t>
            </a:r>
            <a:r>
              <a:rPr lang="en-US" sz="2400">
                <a:solidFill>
                  <a:srgbClr val="FF0000"/>
                </a:solidFill>
              </a:rPr>
              <a:t>school gates.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8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</TotalTime>
  <Words>128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Prepositions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Prepositions</dc:title>
  <dc:creator>THINKPAD</dc:creator>
  <cp:lastModifiedBy>L.Emseeh</cp:lastModifiedBy>
  <cp:revision>15</cp:revision>
  <dcterms:created xsi:type="dcterms:W3CDTF">2021-02-23T20:28:18Z</dcterms:created>
  <dcterms:modified xsi:type="dcterms:W3CDTF">2023-02-27T11:02:38Z</dcterms:modified>
</cp:coreProperties>
</file>