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9"/>
  </p:notesMasterIdLst>
  <p:sldIdLst>
    <p:sldId id="256" r:id="rId2"/>
    <p:sldId id="316" r:id="rId3"/>
    <p:sldId id="315" r:id="rId4"/>
    <p:sldId id="257" r:id="rId5"/>
    <p:sldId id="307" r:id="rId6"/>
    <p:sldId id="258" r:id="rId7"/>
    <p:sldId id="259" r:id="rId8"/>
    <p:sldId id="308" r:id="rId9"/>
    <p:sldId id="260" r:id="rId10"/>
    <p:sldId id="261" r:id="rId11"/>
    <p:sldId id="318" r:id="rId12"/>
    <p:sldId id="311" r:id="rId13"/>
    <p:sldId id="312" r:id="rId14"/>
    <p:sldId id="313" r:id="rId15"/>
    <p:sldId id="314" r:id="rId16"/>
    <p:sldId id="310" r:id="rId17"/>
    <p:sldId id="263" r:id="rId18"/>
  </p:sldIdLst>
  <p:sldSz cx="9144000" cy="5143500" type="screen16x9"/>
  <p:notesSz cx="6858000" cy="9144000"/>
  <p:embeddedFontLst>
    <p:embeddedFont>
      <p:font typeface="Amatic SC" panose="020B0604020202020204" charset="-79"/>
      <p:regular r:id="rId20"/>
      <p:bold r:id="rId21"/>
    </p:embeddedFont>
    <p:embeddedFont>
      <p:font typeface="Archivo" panose="020B0604020202020204" charset="0"/>
      <p:regular r:id="rId22"/>
      <p:bold r:id="rId23"/>
      <p:italic r:id="rId24"/>
      <p:boldItalic r:id="rId25"/>
    </p:embeddedFont>
    <p:embeddedFont>
      <p:font typeface="Fira Sans Extra Condensed Medium" panose="020B0604020202020204" charset="0"/>
      <p:regular r:id="rId26"/>
      <p:bold r:id="rId27"/>
      <p:italic r:id="rId28"/>
      <p:boldItalic r:id="rId29"/>
    </p:embeddedFont>
    <p:embeddedFont>
      <p:font typeface="Paytone One" panose="020B0604020202020204" charset="0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9602459-7B37-43F4-9A62-F8A312858995}">
  <a:tblStyle styleId="{E9602459-7B37-43F4-9A62-F8A31285899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61" autoAdjust="0"/>
    <p:restoredTop sz="94660"/>
  </p:normalViewPr>
  <p:slideViewPr>
    <p:cSldViewPr snapToGrid="0">
      <p:cViewPr varScale="1">
        <p:scale>
          <a:sx n="84" d="100"/>
          <a:sy n="84" d="100"/>
        </p:scale>
        <p:origin x="62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261481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6d682c816b_0_1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6d682c816b_0_1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7256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63da1a4385_0_16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63da1a4385_0_16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6258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707c3e161e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707c3e161e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1076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6320de4b7d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6320de4b7d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7673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640c982cef_2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640c982cef_2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3126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650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6320de4b7d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6320de4b7d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2581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 l="9"/>
          <a:stretch/>
        </p:blipFill>
        <p:spPr>
          <a:xfrm>
            <a:off x="0" y="508"/>
            <a:ext cx="9144002" cy="514248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 rot="888">
            <a:off x="891525" y="2083797"/>
            <a:ext cx="6968700" cy="17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7200">
                <a:latin typeface="Paytone One"/>
                <a:ea typeface="Paytone One"/>
                <a:cs typeface="Paytone One"/>
                <a:sym typeface="Payton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 rot="1365">
            <a:off x="891525" y="3737262"/>
            <a:ext cx="22671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>
                <a:latin typeface="Archivo"/>
                <a:ea typeface="Archivo"/>
                <a:cs typeface="Archivo"/>
                <a:sym typeface="Archiv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bg>
      <p:bgPr>
        <a:solidFill>
          <a:schemeClr val="lt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328614"/>
            <a:ext cx="8220075" cy="4468415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13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35459"/>
            <a:ext cx="8220075" cy="3661570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2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05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05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05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4" y="5026159"/>
            <a:ext cx="584807" cy="6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9" y="359171"/>
            <a:ext cx="8220075" cy="745730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374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800"/>
            <a:ext cx="9144002" cy="514187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640975" y="1524700"/>
            <a:ext cx="5347200" cy="27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 SemiBold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1569900" y="355650"/>
            <a:ext cx="60042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" y="800"/>
            <a:ext cx="9144002" cy="5141876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7"/>
          <p:cNvSpPr txBox="1">
            <a:spLocks noGrp="1"/>
          </p:cNvSpPr>
          <p:nvPr>
            <p:ph type="subTitle" idx="1"/>
          </p:nvPr>
        </p:nvSpPr>
        <p:spPr>
          <a:xfrm flipH="1">
            <a:off x="632624" y="1169400"/>
            <a:ext cx="8063700" cy="32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895400" y="353650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6010300" y="2131575"/>
            <a:ext cx="2505900" cy="14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5427350" y="356124"/>
            <a:ext cx="3097800" cy="9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800"/>
            <a:ext cx="9144002" cy="5141876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>
            <a:spLocks noGrp="1"/>
          </p:cNvSpPr>
          <p:nvPr>
            <p:ph type="title" hasCustomPrompt="1"/>
          </p:nvPr>
        </p:nvSpPr>
        <p:spPr>
          <a:xfrm flipH="1">
            <a:off x="6672841" y="1685681"/>
            <a:ext cx="1209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60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 flipH="1">
            <a:off x="671304" y="3695500"/>
            <a:ext cx="24099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2"/>
          </p:nvPr>
        </p:nvSpPr>
        <p:spPr>
          <a:xfrm>
            <a:off x="6072683" y="3695500"/>
            <a:ext cx="24099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3"/>
          </p:nvPr>
        </p:nvSpPr>
        <p:spPr>
          <a:xfrm>
            <a:off x="1800450" y="357520"/>
            <a:ext cx="5543100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4"/>
          </p:nvPr>
        </p:nvSpPr>
        <p:spPr>
          <a:xfrm flipH="1">
            <a:off x="3371937" y="3695500"/>
            <a:ext cx="24099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5"/>
          </p:nvPr>
        </p:nvSpPr>
        <p:spPr>
          <a:xfrm flipH="1">
            <a:off x="830650" y="2941525"/>
            <a:ext cx="2091000" cy="7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6"/>
          </p:nvPr>
        </p:nvSpPr>
        <p:spPr>
          <a:xfrm>
            <a:off x="6072683" y="2941525"/>
            <a:ext cx="2409900" cy="7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7"/>
          </p:nvPr>
        </p:nvSpPr>
        <p:spPr>
          <a:xfrm flipH="1">
            <a:off x="3236525" y="3037225"/>
            <a:ext cx="2680800" cy="65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8" hasCustomPrompt="1"/>
          </p:nvPr>
        </p:nvSpPr>
        <p:spPr>
          <a:xfrm>
            <a:off x="3915087" y="1685681"/>
            <a:ext cx="132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6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 idx="9" hasCustomPrompt="1"/>
          </p:nvPr>
        </p:nvSpPr>
        <p:spPr>
          <a:xfrm>
            <a:off x="1214433" y="1685681"/>
            <a:ext cx="132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6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_1_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2" cy="5141888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2625150" y="354225"/>
            <a:ext cx="3893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subTitle" idx="1"/>
          </p:nvPr>
        </p:nvSpPr>
        <p:spPr>
          <a:xfrm flipH="1">
            <a:off x="4541716" y="2671500"/>
            <a:ext cx="2169600" cy="63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24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ubTitle" idx="2"/>
          </p:nvPr>
        </p:nvSpPr>
        <p:spPr>
          <a:xfrm flipH="1">
            <a:off x="2432684" y="1704917"/>
            <a:ext cx="1958100" cy="63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24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3"/>
          </p:nvPr>
        </p:nvSpPr>
        <p:spPr>
          <a:xfrm flipH="1">
            <a:off x="2432766" y="2190550"/>
            <a:ext cx="1958100" cy="5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subTitle" idx="4"/>
          </p:nvPr>
        </p:nvSpPr>
        <p:spPr>
          <a:xfrm flipH="1">
            <a:off x="4874416" y="3157125"/>
            <a:ext cx="1836900" cy="5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CUSTOM_2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800"/>
            <a:ext cx="9144002" cy="5141876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>
            <a:spLocks noGrp="1"/>
          </p:cNvSpPr>
          <p:nvPr>
            <p:ph type="ctrTitle"/>
          </p:nvPr>
        </p:nvSpPr>
        <p:spPr>
          <a:xfrm flipH="1">
            <a:off x="1916605" y="1477584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subTitle" idx="1"/>
          </p:nvPr>
        </p:nvSpPr>
        <p:spPr>
          <a:xfrm flipH="1">
            <a:off x="1916605" y="1989800"/>
            <a:ext cx="2376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ctrTitle" idx="2"/>
          </p:nvPr>
        </p:nvSpPr>
        <p:spPr>
          <a:xfrm flipH="1">
            <a:off x="5666795" y="1477584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subTitle" idx="3"/>
          </p:nvPr>
        </p:nvSpPr>
        <p:spPr>
          <a:xfrm flipH="1">
            <a:off x="5045495" y="1992150"/>
            <a:ext cx="2181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ctrTitle" idx="4"/>
          </p:nvPr>
        </p:nvSpPr>
        <p:spPr>
          <a:xfrm flipH="1">
            <a:off x="1916605" y="3211936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subTitle" idx="5"/>
          </p:nvPr>
        </p:nvSpPr>
        <p:spPr>
          <a:xfrm flipH="1">
            <a:off x="1916605" y="3728102"/>
            <a:ext cx="22623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ctrTitle" idx="6"/>
          </p:nvPr>
        </p:nvSpPr>
        <p:spPr>
          <a:xfrm flipH="1">
            <a:off x="5412095" y="3211936"/>
            <a:ext cx="1815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subTitle" idx="7"/>
          </p:nvPr>
        </p:nvSpPr>
        <p:spPr>
          <a:xfrm flipH="1">
            <a:off x="4801895" y="3728100"/>
            <a:ext cx="24255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title" idx="8"/>
          </p:nvPr>
        </p:nvSpPr>
        <p:spPr>
          <a:xfrm>
            <a:off x="1883050" y="355650"/>
            <a:ext cx="5377800" cy="1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8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2" cy="514187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0"/>
          <p:cNvSpPr txBox="1">
            <a:spLocks noGrp="1"/>
          </p:cNvSpPr>
          <p:nvPr>
            <p:ph type="ctrTitle"/>
          </p:nvPr>
        </p:nvSpPr>
        <p:spPr>
          <a:xfrm flipH="1">
            <a:off x="3657725" y="2919000"/>
            <a:ext cx="4371000" cy="9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subTitle" idx="1"/>
          </p:nvPr>
        </p:nvSpPr>
        <p:spPr>
          <a:xfrm flipH="1">
            <a:off x="3533825" y="1273800"/>
            <a:ext cx="4494900" cy="13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and text">
  <p:cSld name="SECTION_HEADER_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2" cy="5141864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7"/>
          <p:cNvSpPr txBox="1">
            <a:spLocks noGrp="1"/>
          </p:cNvSpPr>
          <p:nvPr>
            <p:ph type="title"/>
          </p:nvPr>
        </p:nvSpPr>
        <p:spPr>
          <a:xfrm>
            <a:off x="3389375" y="2831450"/>
            <a:ext cx="46101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3" name="Google Shape;153;p27"/>
          <p:cNvSpPr txBox="1">
            <a:spLocks noGrp="1"/>
          </p:cNvSpPr>
          <p:nvPr>
            <p:ph type="subTitle" idx="1"/>
          </p:nvPr>
        </p:nvSpPr>
        <p:spPr>
          <a:xfrm flipH="1">
            <a:off x="3675275" y="3414600"/>
            <a:ext cx="4324200" cy="7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24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24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24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24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24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24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24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24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24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chivo"/>
              <a:buChar char="●"/>
              <a:defRPr sz="18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vo"/>
              <a:buChar char="■"/>
              <a:defRPr sz="12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vo"/>
              <a:buChar char="●"/>
              <a:defRPr sz="12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vo"/>
              <a:buChar char="○"/>
              <a:defRPr sz="12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vo"/>
              <a:buChar char="■"/>
              <a:defRPr sz="12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vo"/>
              <a:buChar char="●"/>
              <a:defRPr sz="12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vo"/>
              <a:buChar char="○"/>
              <a:defRPr sz="12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rchivo"/>
              <a:buChar char="■"/>
              <a:defRPr sz="12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5" r:id="rId4"/>
    <p:sldLayoutId id="2147483659" r:id="rId5"/>
    <p:sldLayoutId id="2147483661" r:id="rId6"/>
    <p:sldLayoutId id="2147483662" r:id="rId7"/>
    <p:sldLayoutId id="2147483666" r:id="rId8"/>
    <p:sldLayoutId id="2147483673" r:id="rId9"/>
    <p:sldLayoutId id="2147483674" r:id="rId10"/>
    <p:sldLayoutId id="2147483675" r:id="rId11"/>
    <p:sldLayoutId id="214748367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Fbcimg1r1M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p32"/>
          <p:cNvGrpSpPr/>
          <p:nvPr/>
        </p:nvGrpSpPr>
        <p:grpSpPr>
          <a:xfrm>
            <a:off x="5601253" y="179421"/>
            <a:ext cx="3236929" cy="2853148"/>
            <a:chOff x="5336625" y="1065150"/>
            <a:chExt cx="2043000" cy="1800775"/>
          </a:xfrm>
        </p:grpSpPr>
        <p:sp>
          <p:nvSpPr>
            <p:cNvPr id="166" name="Google Shape;166;p32"/>
            <p:cNvSpPr/>
            <p:nvPr/>
          </p:nvSpPr>
          <p:spPr>
            <a:xfrm>
              <a:off x="5901200" y="1506650"/>
              <a:ext cx="996200" cy="838700"/>
            </a:xfrm>
            <a:custGeom>
              <a:avLst/>
              <a:gdLst/>
              <a:ahLst/>
              <a:cxnLst/>
              <a:rect l="l" t="t" r="r" b="b"/>
              <a:pathLst>
                <a:path w="39848" h="33548" extrusionOk="0">
                  <a:moveTo>
                    <a:pt x="14212" y="1"/>
                  </a:moveTo>
                  <a:cubicBezTo>
                    <a:pt x="14212" y="1"/>
                    <a:pt x="11958" y="253"/>
                    <a:pt x="9279" y="1827"/>
                  </a:cubicBezTo>
                  <a:cubicBezTo>
                    <a:pt x="6599" y="3402"/>
                    <a:pt x="3496" y="6298"/>
                    <a:pt x="1797" y="11589"/>
                  </a:cubicBezTo>
                  <a:cubicBezTo>
                    <a:pt x="0" y="17182"/>
                    <a:pt x="1123" y="22198"/>
                    <a:pt x="4232" y="26030"/>
                  </a:cubicBezTo>
                  <a:cubicBezTo>
                    <a:pt x="7341" y="29861"/>
                    <a:pt x="12440" y="32509"/>
                    <a:pt x="18594" y="33370"/>
                  </a:cubicBezTo>
                  <a:cubicBezTo>
                    <a:pt x="19457" y="33491"/>
                    <a:pt x="20303" y="33547"/>
                    <a:pt x="21131" y="33547"/>
                  </a:cubicBezTo>
                  <a:cubicBezTo>
                    <a:pt x="26209" y="33547"/>
                    <a:pt x="30592" y="31436"/>
                    <a:pt x="33838" y="29163"/>
                  </a:cubicBezTo>
                  <a:cubicBezTo>
                    <a:pt x="37613" y="26523"/>
                    <a:pt x="39848" y="23666"/>
                    <a:pt x="39848" y="23666"/>
                  </a:cubicBezTo>
                  <a:cubicBezTo>
                    <a:pt x="39848" y="23666"/>
                    <a:pt x="36785" y="23342"/>
                    <a:pt x="34100" y="20800"/>
                  </a:cubicBezTo>
                  <a:cubicBezTo>
                    <a:pt x="31415" y="18257"/>
                    <a:pt x="29107" y="13494"/>
                    <a:pt x="30617" y="4612"/>
                  </a:cubicBezTo>
                  <a:lnTo>
                    <a:pt x="22415" y="2306"/>
                  </a:lnTo>
                  <a:lnTo>
                    <a:pt x="142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2"/>
            <p:cNvSpPr/>
            <p:nvPr/>
          </p:nvSpPr>
          <p:spPr>
            <a:xfrm>
              <a:off x="6258075" y="2634500"/>
              <a:ext cx="174350" cy="231425"/>
            </a:xfrm>
            <a:custGeom>
              <a:avLst/>
              <a:gdLst/>
              <a:ahLst/>
              <a:cxnLst/>
              <a:rect l="l" t="t" r="r" b="b"/>
              <a:pathLst>
                <a:path w="6974" h="9257" extrusionOk="0">
                  <a:moveTo>
                    <a:pt x="4404" y="0"/>
                  </a:moveTo>
                  <a:cubicBezTo>
                    <a:pt x="3675" y="1048"/>
                    <a:pt x="2911" y="1977"/>
                    <a:pt x="2163" y="2726"/>
                  </a:cubicBezTo>
                  <a:cubicBezTo>
                    <a:pt x="1414" y="3477"/>
                    <a:pt x="676" y="4051"/>
                    <a:pt x="0" y="4390"/>
                  </a:cubicBezTo>
                  <a:lnTo>
                    <a:pt x="1175" y="6752"/>
                  </a:lnTo>
                  <a:lnTo>
                    <a:pt x="2350" y="9111"/>
                  </a:lnTo>
                  <a:cubicBezTo>
                    <a:pt x="2399" y="9210"/>
                    <a:pt x="2490" y="9256"/>
                    <a:pt x="2581" y="9256"/>
                  </a:cubicBezTo>
                  <a:cubicBezTo>
                    <a:pt x="2702" y="9256"/>
                    <a:pt x="2823" y="9175"/>
                    <a:pt x="2841" y="9028"/>
                  </a:cubicBezTo>
                  <a:lnTo>
                    <a:pt x="3036" y="7476"/>
                  </a:lnTo>
                  <a:lnTo>
                    <a:pt x="3230" y="5923"/>
                  </a:lnTo>
                  <a:cubicBezTo>
                    <a:pt x="3645" y="5632"/>
                    <a:pt x="4203" y="5216"/>
                    <a:pt x="4847" y="4683"/>
                  </a:cubicBezTo>
                  <a:cubicBezTo>
                    <a:pt x="5490" y="4149"/>
                    <a:pt x="6220" y="3498"/>
                    <a:pt x="6973" y="2734"/>
                  </a:cubicBezTo>
                  <a:cubicBezTo>
                    <a:pt x="6574" y="2252"/>
                    <a:pt x="6164" y="1774"/>
                    <a:pt x="5738" y="1316"/>
                  </a:cubicBezTo>
                  <a:cubicBezTo>
                    <a:pt x="5311" y="855"/>
                    <a:pt x="4868" y="414"/>
                    <a:pt x="4404" y="0"/>
                  </a:cubicBezTo>
                  <a:close/>
                </a:path>
              </a:pathLst>
            </a:custGeom>
            <a:solidFill>
              <a:srgbClr val="C11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2"/>
            <p:cNvSpPr/>
            <p:nvPr/>
          </p:nvSpPr>
          <p:spPr>
            <a:xfrm>
              <a:off x="5887325" y="2304200"/>
              <a:ext cx="183200" cy="221575"/>
            </a:xfrm>
            <a:custGeom>
              <a:avLst/>
              <a:gdLst/>
              <a:ahLst/>
              <a:cxnLst/>
              <a:rect l="l" t="t" r="r" b="b"/>
              <a:pathLst>
                <a:path w="7328" h="8863" extrusionOk="0">
                  <a:moveTo>
                    <a:pt x="3277" y="0"/>
                  </a:moveTo>
                  <a:cubicBezTo>
                    <a:pt x="2672" y="303"/>
                    <a:pt x="2090" y="653"/>
                    <a:pt x="1538" y="1046"/>
                  </a:cubicBezTo>
                  <a:cubicBezTo>
                    <a:pt x="989" y="1439"/>
                    <a:pt x="472" y="1880"/>
                    <a:pt x="0" y="2364"/>
                  </a:cubicBezTo>
                  <a:cubicBezTo>
                    <a:pt x="680" y="3030"/>
                    <a:pt x="1405" y="3654"/>
                    <a:pt x="2164" y="4230"/>
                  </a:cubicBezTo>
                  <a:cubicBezTo>
                    <a:pt x="2884" y="4781"/>
                    <a:pt x="3579" y="5257"/>
                    <a:pt x="4184" y="5642"/>
                  </a:cubicBezTo>
                  <a:lnTo>
                    <a:pt x="4558" y="7152"/>
                  </a:lnTo>
                  <a:lnTo>
                    <a:pt x="4933" y="8665"/>
                  </a:lnTo>
                  <a:cubicBezTo>
                    <a:pt x="4965" y="8794"/>
                    <a:pt x="5076" y="8862"/>
                    <a:pt x="5186" y="8862"/>
                  </a:cubicBezTo>
                  <a:cubicBezTo>
                    <a:pt x="5284" y="8862"/>
                    <a:pt x="5382" y="8809"/>
                    <a:pt x="5427" y="8699"/>
                  </a:cubicBezTo>
                  <a:lnTo>
                    <a:pt x="6378" y="6347"/>
                  </a:lnTo>
                  <a:lnTo>
                    <a:pt x="7328" y="3995"/>
                  </a:lnTo>
                  <a:cubicBezTo>
                    <a:pt x="7328" y="3995"/>
                    <a:pt x="6744" y="3523"/>
                    <a:pt x="5947" y="2788"/>
                  </a:cubicBezTo>
                  <a:cubicBezTo>
                    <a:pt x="5149" y="2054"/>
                    <a:pt x="4136" y="1054"/>
                    <a:pt x="3277" y="0"/>
                  </a:cubicBezTo>
                  <a:close/>
                </a:path>
              </a:pathLst>
            </a:custGeom>
            <a:solidFill>
              <a:srgbClr val="C11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2"/>
            <p:cNvSpPr/>
            <p:nvPr/>
          </p:nvSpPr>
          <p:spPr>
            <a:xfrm>
              <a:off x="5504200" y="1321625"/>
              <a:ext cx="1759750" cy="1381225"/>
            </a:xfrm>
            <a:custGeom>
              <a:avLst/>
              <a:gdLst/>
              <a:ahLst/>
              <a:cxnLst/>
              <a:rect l="l" t="t" r="r" b="b"/>
              <a:pathLst>
                <a:path w="70390" h="55249" extrusionOk="0">
                  <a:moveTo>
                    <a:pt x="17003" y="1"/>
                  </a:moveTo>
                  <a:cubicBezTo>
                    <a:pt x="12131" y="1"/>
                    <a:pt x="6432" y="1299"/>
                    <a:pt x="1" y="4909"/>
                  </a:cubicBezTo>
                  <a:lnTo>
                    <a:pt x="1072" y="6803"/>
                  </a:lnTo>
                  <a:lnTo>
                    <a:pt x="2143" y="8698"/>
                  </a:lnTo>
                  <a:cubicBezTo>
                    <a:pt x="2143" y="8698"/>
                    <a:pt x="5731" y="5905"/>
                    <a:pt x="11253" y="4821"/>
                  </a:cubicBezTo>
                  <a:cubicBezTo>
                    <a:pt x="12585" y="4559"/>
                    <a:pt x="14029" y="4397"/>
                    <a:pt x="15563" y="4397"/>
                  </a:cubicBezTo>
                  <a:cubicBezTo>
                    <a:pt x="20391" y="4397"/>
                    <a:pt x="26106" y="6005"/>
                    <a:pt x="31985" y="11189"/>
                  </a:cubicBezTo>
                  <a:cubicBezTo>
                    <a:pt x="31985" y="11189"/>
                    <a:pt x="30895" y="12552"/>
                    <a:pt x="29780" y="15155"/>
                  </a:cubicBezTo>
                  <a:cubicBezTo>
                    <a:pt x="28664" y="17757"/>
                    <a:pt x="27526" y="21596"/>
                    <a:pt x="27428" y="26548"/>
                  </a:cubicBezTo>
                  <a:cubicBezTo>
                    <a:pt x="27428" y="26548"/>
                    <a:pt x="27341" y="26546"/>
                    <a:pt x="27180" y="26546"/>
                  </a:cubicBezTo>
                  <a:cubicBezTo>
                    <a:pt x="26328" y="26546"/>
                    <a:pt x="23398" y="26606"/>
                    <a:pt x="20330" y="27363"/>
                  </a:cubicBezTo>
                  <a:cubicBezTo>
                    <a:pt x="16685" y="28263"/>
                    <a:pt x="12850" y="30146"/>
                    <a:pt x="12086" y="34078"/>
                  </a:cubicBezTo>
                  <a:cubicBezTo>
                    <a:pt x="11804" y="35515"/>
                    <a:pt x="12089" y="36896"/>
                    <a:pt x="12706" y="38171"/>
                  </a:cubicBezTo>
                  <a:cubicBezTo>
                    <a:pt x="13322" y="39448"/>
                    <a:pt x="14272" y="40627"/>
                    <a:pt x="15320" y="41663"/>
                  </a:cubicBezTo>
                  <a:cubicBezTo>
                    <a:pt x="15793" y="41180"/>
                    <a:pt x="16308" y="40740"/>
                    <a:pt x="16859" y="40347"/>
                  </a:cubicBezTo>
                  <a:cubicBezTo>
                    <a:pt x="17412" y="39955"/>
                    <a:pt x="17993" y="39606"/>
                    <a:pt x="18600" y="39303"/>
                  </a:cubicBezTo>
                  <a:cubicBezTo>
                    <a:pt x="18103" y="38695"/>
                    <a:pt x="17658" y="38067"/>
                    <a:pt x="17334" y="37460"/>
                  </a:cubicBezTo>
                  <a:cubicBezTo>
                    <a:pt x="17011" y="36853"/>
                    <a:pt x="16811" y="36270"/>
                    <a:pt x="16801" y="35744"/>
                  </a:cubicBezTo>
                  <a:cubicBezTo>
                    <a:pt x="16770" y="33748"/>
                    <a:pt x="19482" y="31776"/>
                    <a:pt x="23231" y="31034"/>
                  </a:cubicBezTo>
                  <a:cubicBezTo>
                    <a:pt x="24227" y="30838"/>
                    <a:pt x="25296" y="30728"/>
                    <a:pt x="26407" y="30728"/>
                  </a:cubicBezTo>
                  <a:cubicBezTo>
                    <a:pt x="29474" y="30728"/>
                    <a:pt x="32856" y="31565"/>
                    <a:pt x="35878" y="33716"/>
                  </a:cubicBezTo>
                  <a:cubicBezTo>
                    <a:pt x="38650" y="35690"/>
                    <a:pt x="39303" y="38974"/>
                    <a:pt x="38771" y="42472"/>
                  </a:cubicBezTo>
                  <a:cubicBezTo>
                    <a:pt x="38240" y="45972"/>
                    <a:pt x="36523" y="49686"/>
                    <a:pt x="34557" y="52515"/>
                  </a:cubicBezTo>
                  <a:cubicBezTo>
                    <a:pt x="35021" y="52929"/>
                    <a:pt x="35464" y="53372"/>
                    <a:pt x="35890" y="53831"/>
                  </a:cubicBezTo>
                  <a:cubicBezTo>
                    <a:pt x="36317" y="54291"/>
                    <a:pt x="36727" y="54767"/>
                    <a:pt x="37126" y="55249"/>
                  </a:cubicBezTo>
                  <a:cubicBezTo>
                    <a:pt x="38399" y="53958"/>
                    <a:pt x="39744" y="52346"/>
                    <a:pt x="40875" y="50439"/>
                  </a:cubicBezTo>
                  <a:cubicBezTo>
                    <a:pt x="42003" y="48530"/>
                    <a:pt x="42918" y="46326"/>
                    <a:pt x="43330" y="43849"/>
                  </a:cubicBezTo>
                  <a:cubicBezTo>
                    <a:pt x="44124" y="39061"/>
                    <a:pt x="42849" y="35041"/>
                    <a:pt x="41372" y="32219"/>
                  </a:cubicBezTo>
                  <a:cubicBezTo>
                    <a:pt x="39894" y="29397"/>
                    <a:pt x="38220" y="27773"/>
                    <a:pt x="38220" y="27773"/>
                  </a:cubicBezTo>
                  <a:cubicBezTo>
                    <a:pt x="38220" y="27773"/>
                    <a:pt x="38216" y="26514"/>
                    <a:pt x="38837" y="24443"/>
                  </a:cubicBezTo>
                  <a:cubicBezTo>
                    <a:pt x="39457" y="22370"/>
                    <a:pt x="40701" y="19485"/>
                    <a:pt x="43198" y="16233"/>
                  </a:cubicBezTo>
                  <a:cubicBezTo>
                    <a:pt x="43198" y="16233"/>
                    <a:pt x="45569" y="14157"/>
                    <a:pt x="49831" y="13722"/>
                  </a:cubicBezTo>
                  <a:cubicBezTo>
                    <a:pt x="50329" y="13671"/>
                    <a:pt x="50851" y="13643"/>
                    <a:pt x="51399" y="13643"/>
                  </a:cubicBezTo>
                  <a:cubicBezTo>
                    <a:pt x="55549" y="13643"/>
                    <a:pt x="61133" y="15262"/>
                    <a:pt x="67820" y="21066"/>
                  </a:cubicBezTo>
                  <a:lnTo>
                    <a:pt x="69105" y="19918"/>
                  </a:lnTo>
                  <a:lnTo>
                    <a:pt x="70390" y="18770"/>
                  </a:lnTo>
                  <a:cubicBezTo>
                    <a:pt x="70390" y="18770"/>
                    <a:pt x="66863" y="15155"/>
                    <a:pt x="61533" y="12398"/>
                  </a:cubicBezTo>
                  <a:cubicBezTo>
                    <a:pt x="58247" y="10697"/>
                    <a:pt x="54275" y="9322"/>
                    <a:pt x="50022" y="9322"/>
                  </a:cubicBezTo>
                  <a:cubicBezTo>
                    <a:pt x="47381" y="9322"/>
                    <a:pt x="44631" y="9853"/>
                    <a:pt x="41870" y="11166"/>
                  </a:cubicBezTo>
                  <a:lnTo>
                    <a:pt x="39203" y="9842"/>
                  </a:lnTo>
                  <a:lnTo>
                    <a:pt x="36533" y="8519"/>
                  </a:lnTo>
                  <a:cubicBezTo>
                    <a:pt x="36533" y="8519"/>
                    <a:pt x="33125" y="4401"/>
                    <a:pt x="26856" y="1893"/>
                  </a:cubicBezTo>
                  <a:cubicBezTo>
                    <a:pt x="24106" y="792"/>
                    <a:pt x="20807" y="1"/>
                    <a:pt x="170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2"/>
            <p:cNvSpPr/>
            <p:nvPr/>
          </p:nvSpPr>
          <p:spPr>
            <a:xfrm>
              <a:off x="5504300" y="1391325"/>
              <a:ext cx="265700" cy="147775"/>
            </a:xfrm>
            <a:custGeom>
              <a:avLst/>
              <a:gdLst/>
              <a:ahLst/>
              <a:cxnLst/>
              <a:rect l="l" t="t" r="r" b="b"/>
              <a:pathLst>
                <a:path w="10628" h="5911" extrusionOk="0">
                  <a:moveTo>
                    <a:pt x="4290" y="1"/>
                  </a:moveTo>
                  <a:cubicBezTo>
                    <a:pt x="3595" y="299"/>
                    <a:pt x="2890" y="623"/>
                    <a:pt x="2175" y="975"/>
                  </a:cubicBezTo>
                  <a:cubicBezTo>
                    <a:pt x="1459" y="1328"/>
                    <a:pt x="734" y="1709"/>
                    <a:pt x="0" y="2121"/>
                  </a:cubicBezTo>
                  <a:lnTo>
                    <a:pt x="1071" y="4017"/>
                  </a:lnTo>
                  <a:lnTo>
                    <a:pt x="2142" y="5910"/>
                  </a:lnTo>
                  <a:cubicBezTo>
                    <a:pt x="2142" y="5910"/>
                    <a:pt x="2973" y="5265"/>
                    <a:pt x="4448" y="4475"/>
                  </a:cubicBezTo>
                  <a:cubicBezTo>
                    <a:pt x="6395" y="3433"/>
                    <a:pt x="8474" y="2657"/>
                    <a:pt x="10627" y="2168"/>
                  </a:cubicBezTo>
                  <a:cubicBezTo>
                    <a:pt x="9556" y="1844"/>
                    <a:pt x="8485" y="1524"/>
                    <a:pt x="7426" y="1174"/>
                  </a:cubicBezTo>
                  <a:cubicBezTo>
                    <a:pt x="6367" y="823"/>
                    <a:pt x="5317" y="442"/>
                    <a:pt x="4290" y="1"/>
                  </a:cubicBezTo>
                  <a:close/>
                </a:path>
              </a:pathLst>
            </a:custGeom>
            <a:solidFill>
              <a:srgbClr val="C11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2"/>
            <p:cNvSpPr/>
            <p:nvPr/>
          </p:nvSpPr>
          <p:spPr>
            <a:xfrm>
              <a:off x="7030525" y="1706550"/>
              <a:ext cx="233425" cy="141800"/>
            </a:xfrm>
            <a:custGeom>
              <a:avLst/>
              <a:gdLst/>
              <a:ahLst/>
              <a:cxnLst/>
              <a:rect l="l" t="t" r="r" b="b"/>
              <a:pathLst>
                <a:path w="9337" h="5672" extrusionOk="0">
                  <a:moveTo>
                    <a:pt x="5313" y="0"/>
                  </a:moveTo>
                  <a:cubicBezTo>
                    <a:pt x="4410" y="128"/>
                    <a:pt x="3520" y="270"/>
                    <a:pt x="2635" y="424"/>
                  </a:cubicBezTo>
                  <a:cubicBezTo>
                    <a:pt x="1753" y="576"/>
                    <a:pt x="875" y="742"/>
                    <a:pt x="0" y="915"/>
                  </a:cubicBezTo>
                  <a:cubicBezTo>
                    <a:pt x="1129" y="1522"/>
                    <a:pt x="2221" y="2196"/>
                    <a:pt x="3271" y="2932"/>
                  </a:cubicBezTo>
                  <a:cubicBezTo>
                    <a:pt x="4483" y="3782"/>
                    <a:pt x="5650" y="4697"/>
                    <a:pt x="6767" y="5671"/>
                  </a:cubicBezTo>
                  <a:lnTo>
                    <a:pt x="8052" y="4521"/>
                  </a:lnTo>
                  <a:lnTo>
                    <a:pt x="9337" y="3373"/>
                  </a:lnTo>
                  <a:cubicBezTo>
                    <a:pt x="9337" y="3373"/>
                    <a:pt x="8961" y="2988"/>
                    <a:pt x="8272" y="2375"/>
                  </a:cubicBezTo>
                  <a:cubicBezTo>
                    <a:pt x="7580" y="1763"/>
                    <a:pt x="6575" y="917"/>
                    <a:pt x="5313" y="0"/>
                  </a:cubicBezTo>
                  <a:close/>
                </a:path>
              </a:pathLst>
            </a:custGeom>
            <a:solidFill>
              <a:srgbClr val="C11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2"/>
            <p:cNvSpPr/>
            <p:nvPr/>
          </p:nvSpPr>
          <p:spPr>
            <a:xfrm>
              <a:off x="6308475" y="1442750"/>
              <a:ext cx="379200" cy="273975"/>
            </a:xfrm>
            <a:custGeom>
              <a:avLst/>
              <a:gdLst/>
              <a:ahLst/>
              <a:cxnLst/>
              <a:rect l="l" t="t" r="r" b="b"/>
              <a:pathLst>
                <a:path w="15168" h="10959" extrusionOk="0">
                  <a:moveTo>
                    <a:pt x="157" y="1"/>
                  </a:moveTo>
                  <a:cubicBezTo>
                    <a:pt x="47" y="906"/>
                    <a:pt x="1" y="1817"/>
                    <a:pt x="18" y="2728"/>
                  </a:cubicBezTo>
                  <a:cubicBezTo>
                    <a:pt x="38" y="3626"/>
                    <a:pt x="130" y="4504"/>
                    <a:pt x="313" y="5332"/>
                  </a:cubicBezTo>
                  <a:cubicBezTo>
                    <a:pt x="702" y="7105"/>
                    <a:pt x="1748" y="8611"/>
                    <a:pt x="3145" y="9616"/>
                  </a:cubicBezTo>
                  <a:cubicBezTo>
                    <a:pt x="4324" y="10464"/>
                    <a:pt x="5753" y="10959"/>
                    <a:pt x="7252" y="10959"/>
                  </a:cubicBezTo>
                  <a:cubicBezTo>
                    <a:pt x="7530" y="10959"/>
                    <a:pt x="7811" y="10942"/>
                    <a:pt x="8093" y="10907"/>
                  </a:cubicBezTo>
                  <a:cubicBezTo>
                    <a:pt x="9570" y="10722"/>
                    <a:pt x="10888" y="10073"/>
                    <a:pt x="12063" y="9013"/>
                  </a:cubicBezTo>
                  <a:cubicBezTo>
                    <a:pt x="13238" y="7956"/>
                    <a:pt x="14268" y="6486"/>
                    <a:pt x="15168" y="4666"/>
                  </a:cubicBezTo>
                  <a:lnTo>
                    <a:pt x="15168" y="4666"/>
                  </a:lnTo>
                  <a:cubicBezTo>
                    <a:pt x="14247" y="4797"/>
                    <a:pt x="13340" y="4995"/>
                    <a:pt x="12450" y="5261"/>
                  </a:cubicBezTo>
                  <a:cubicBezTo>
                    <a:pt x="11508" y="5544"/>
                    <a:pt x="10591" y="5899"/>
                    <a:pt x="9705" y="6321"/>
                  </a:cubicBezTo>
                  <a:lnTo>
                    <a:pt x="7035" y="4999"/>
                  </a:lnTo>
                  <a:lnTo>
                    <a:pt x="4366" y="3674"/>
                  </a:lnTo>
                  <a:cubicBezTo>
                    <a:pt x="4366" y="3674"/>
                    <a:pt x="4004" y="3235"/>
                    <a:pt x="3295" y="2557"/>
                  </a:cubicBezTo>
                  <a:cubicBezTo>
                    <a:pt x="2316" y="1625"/>
                    <a:pt x="1268" y="769"/>
                    <a:pt x="157" y="1"/>
                  </a:cubicBezTo>
                  <a:close/>
                </a:path>
              </a:pathLst>
            </a:custGeom>
            <a:solidFill>
              <a:srgbClr val="C11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2"/>
            <p:cNvSpPr/>
            <p:nvPr/>
          </p:nvSpPr>
          <p:spPr>
            <a:xfrm>
              <a:off x="7103725" y="1661150"/>
              <a:ext cx="275900" cy="227100"/>
            </a:xfrm>
            <a:custGeom>
              <a:avLst/>
              <a:gdLst/>
              <a:ahLst/>
              <a:cxnLst/>
              <a:rect l="l" t="t" r="r" b="b"/>
              <a:pathLst>
                <a:path w="11036" h="9084" extrusionOk="0">
                  <a:moveTo>
                    <a:pt x="7426" y="0"/>
                  </a:moveTo>
                  <a:cubicBezTo>
                    <a:pt x="6357" y="582"/>
                    <a:pt x="5688" y="1362"/>
                    <a:pt x="5249" y="2130"/>
                  </a:cubicBezTo>
                  <a:cubicBezTo>
                    <a:pt x="4808" y="2901"/>
                    <a:pt x="4596" y="3664"/>
                    <a:pt x="4432" y="4211"/>
                  </a:cubicBezTo>
                  <a:cubicBezTo>
                    <a:pt x="4190" y="5027"/>
                    <a:pt x="3543" y="5613"/>
                    <a:pt x="2764" y="5904"/>
                  </a:cubicBezTo>
                  <a:cubicBezTo>
                    <a:pt x="2394" y="6043"/>
                    <a:pt x="1994" y="6115"/>
                    <a:pt x="1593" y="6115"/>
                  </a:cubicBezTo>
                  <a:cubicBezTo>
                    <a:pt x="1149" y="6115"/>
                    <a:pt x="704" y="6026"/>
                    <a:pt x="297" y="5840"/>
                  </a:cubicBezTo>
                  <a:cubicBezTo>
                    <a:pt x="212" y="5800"/>
                    <a:pt x="145" y="5767"/>
                    <a:pt x="99" y="5742"/>
                  </a:cubicBezTo>
                  <a:cubicBezTo>
                    <a:pt x="52" y="5717"/>
                    <a:pt x="29" y="5702"/>
                    <a:pt x="29" y="5702"/>
                  </a:cubicBezTo>
                  <a:lnTo>
                    <a:pt x="14" y="6491"/>
                  </a:lnTo>
                  <a:lnTo>
                    <a:pt x="0" y="7283"/>
                  </a:lnTo>
                  <a:cubicBezTo>
                    <a:pt x="585" y="7463"/>
                    <a:pt x="1122" y="7526"/>
                    <a:pt x="1587" y="7526"/>
                  </a:cubicBezTo>
                  <a:cubicBezTo>
                    <a:pt x="1900" y="7526"/>
                    <a:pt x="2180" y="7497"/>
                    <a:pt x="2420" y="7456"/>
                  </a:cubicBezTo>
                  <a:cubicBezTo>
                    <a:pt x="3019" y="7354"/>
                    <a:pt x="3371" y="7179"/>
                    <a:pt x="3371" y="7179"/>
                  </a:cubicBezTo>
                  <a:cubicBezTo>
                    <a:pt x="3905" y="7591"/>
                    <a:pt x="4122" y="8075"/>
                    <a:pt x="4467" y="8358"/>
                  </a:cubicBezTo>
                  <a:cubicBezTo>
                    <a:pt x="4646" y="8505"/>
                    <a:pt x="4860" y="8598"/>
                    <a:pt x="5170" y="8598"/>
                  </a:cubicBezTo>
                  <a:cubicBezTo>
                    <a:pt x="5456" y="8598"/>
                    <a:pt x="5824" y="8519"/>
                    <a:pt x="6322" y="8331"/>
                  </a:cubicBezTo>
                  <a:cubicBezTo>
                    <a:pt x="6744" y="8171"/>
                    <a:pt x="7135" y="8107"/>
                    <a:pt x="7490" y="8107"/>
                  </a:cubicBezTo>
                  <a:cubicBezTo>
                    <a:pt x="8008" y="8107"/>
                    <a:pt x="8450" y="8243"/>
                    <a:pt x="8801" y="8412"/>
                  </a:cubicBezTo>
                  <a:cubicBezTo>
                    <a:pt x="9392" y="8699"/>
                    <a:pt x="9724" y="9084"/>
                    <a:pt x="9724" y="9084"/>
                  </a:cubicBezTo>
                  <a:lnTo>
                    <a:pt x="10084" y="8444"/>
                  </a:lnTo>
                  <a:lnTo>
                    <a:pt x="10442" y="7807"/>
                  </a:lnTo>
                  <a:cubicBezTo>
                    <a:pt x="9722" y="7160"/>
                    <a:pt x="8809" y="6963"/>
                    <a:pt x="8077" y="6929"/>
                  </a:cubicBezTo>
                  <a:cubicBezTo>
                    <a:pt x="7985" y="6924"/>
                    <a:pt x="7896" y="6922"/>
                    <a:pt x="7810" y="6922"/>
                  </a:cubicBezTo>
                  <a:cubicBezTo>
                    <a:pt x="7216" y="6922"/>
                    <a:pt x="6794" y="7019"/>
                    <a:pt x="6794" y="7019"/>
                  </a:cubicBezTo>
                  <a:cubicBezTo>
                    <a:pt x="7630" y="6534"/>
                    <a:pt x="8630" y="6412"/>
                    <a:pt x="9419" y="6412"/>
                  </a:cubicBezTo>
                  <a:cubicBezTo>
                    <a:pt x="10211" y="6414"/>
                    <a:pt x="10793" y="6538"/>
                    <a:pt x="10793" y="6538"/>
                  </a:cubicBezTo>
                  <a:lnTo>
                    <a:pt x="10914" y="5877"/>
                  </a:lnTo>
                  <a:lnTo>
                    <a:pt x="11035" y="5216"/>
                  </a:lnTo>
                  <a:cubicBezTo>
                    <a:pt x="10637" y="5110"/>
                    <a:pt x="10229" y="5067"/>
                    <a:pt x="9830" y="5067"/>
                  </a:cubicBezTo>
                  <a:cubicBezTo>
                    <a:pt x="9199" y="5067"/>
                    <a:pt x="8590" y="5174"/>
                    <a:pt x="8079" y="5307"/>
                  </a:cubicBezTo>
                  <a:cubicBezTo>
                    <a:pt x="7247" y="5524"/>
                    <a:pt x="6671" y="5809"/>
                    <a:pt x="6671" y="5809"/>
                  </a:cubicBezTo>
                  <a:cubicBezTo>
                    <a:pt x="7564" y="5160"/>
                    <a:pt x="8576" y="4690"/>
                    <a:pt x="9647" y="4426"/>
                  </a:cubicBezTo>
                  <a:cubicBezTo>
                    <a:pt x="10467" y="4222"/>
                    <a:pt x="11020" y="4215"/>
                    <a:pt x="11020" y="4215"/>
                  </a:cubicBezTo>
                  <a:lnTo>
                    <a:pt x="10878" y="3479"/>
                  </a:lnTo>
                  <a:lnTo>
                    <a:pt x="10735" y="2743"/>
                  </a:lnTo>
                  <a:cubicBezTo>
                    <a:pt x="10658" y="2741"/>
                    <a:pt x="10582" y="2739"/>
                    <a:pt x="10507" y="2739"/>
                  </a:cubicBezTo>
                  <a:cubicBezTo>
                    <a:pt x="8912" y="2739"/>
                    <a:pt x="7770" y="3275"/>
                    <a:pt x="7016" y="3822"/>
                  </a:cubicBezTo>
                  <a:cubicBezTo>
                    <a:pt x="6228" y="4394"/>
                    <a:pt x="5867" y="4979"/>
                    <a:pt x="5867" y="4979"/>
                  </a:cubicBezTo>
                  <a:cubicBezTo>
                    <a:pt x="6191" y="3683"/>
                    <a:pt x="6925" y="2697"/>
                    <a:pt x="7582" y="2034"/>
                  </a:cubicBezTo>
                  <a:cubicBezTo>
                    <a:pt x="8237" y="1372"/>
                    <a:pt x="8811" y="1034"/>
                    <a:pt x="8811" y="1034"/>
                  </a:cubicBezTo>
                  <a:lnTo>
                    <a:pt x="8117" y="516"/>
                  </a:lnTo>
                  <a:lnTo>
                    <a:pt x="7426" y="0"/>
                  </a:lnTo>
                  <a:close/>
                </a:path>
              </a:pathLst>
            </a:custGeom>
            <a:solidFill>
              <a:srgbClr val="FFD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2"/>
            <p:cNvSpPr/>
            <p:nvPr/>
          </p:nvSpPr>
          <p:spPr>
            <a:xfrm>
              <a:off x="5377175" y="1354825"/>
              <a:ext cx="277775" cy="228750"/>
            </a:xfrm>
            <a:custGeom>
              <a:avLst/>
              <a:gdLst/>
              <a:ahLst/>
              <a:cxnLst/>
              <a:rect l="l" t="t" r="r" b="b"/>
              <a:pathLst>
                <a:path w="11111" h="9150" extrusionOk="0">
                  <a:moveTo>
                    <a:pt x="3465" y="1"/>
                  </a:moveTo>
                  <a:lnTo>
                    <a:pt x="2787" y="538"/>
                  </a:lnTo>
                  <a:lnTo>
                    <a:pt x="2111" y="1075"/>
                  </a:lnTo>
                  <a:cubicBezTo>
                    <a:pt x="2111" y="1075"/>
                    <a:pt x="2697" y="1395"/>
                    <a:pt x="3371" y="2038"/>
                  </a:cubicBezTo>
                  <a:cubicBezTo>
                    <a:pt x="4045" y="2680"/>
                    <a:pt x="4812" y="3643"/>
                    <a:pt x="5174" y="4930"/>
                  </a:cubicBezTo>
                  <a:cubicBezTo>
                    <a:pt x="5174" y="4930"/>
                    <a:pt x="4796" y="4356"/>
                    <a:pt x="3991" y="3807"/>
                  </a:cubicBezTo>
                  <a:cubicBezTo>
                    <a:pt x="3257" y="3308"/>
                    <a:pt x="2166" y="2830"/>
                    <a:pt x="682" y="2830"/>
                  </a:cubicBezTo>
                  <a:cubicBezTo>
                    <a:pt x="539" y="2830"/>
                    <a:pt x="392" y="2834"/>
                    <a:pt x="241" y="2844"/>
                  </a:cubicBezTo>
                  <a:lnTo>
                    <a:pt x="120" y="3583"/>
                  </a:lnTo>
                  <a:lnTo>
                    <a:pt x="0" y="4323"/>
                  </a:lnTo>
                  <a:cubicBezTo>
                    <a:pt x="0" y="4323"/>
                    <a:pt x="4" y="4323"/>
                    <a:pt x="11" y="4323"/>
                  </a:cubicBezTo>
                  <a:cubicBezTo>
                    <a:pt x="90" y="4323"/>
                    <a:pt x="619" y="4329"/>
                    <a:pt x="1379" y="4494"/>
                  </a:cubicBezTo>
                  <a:cubicBezTo>
                    <a:pt x="2460" y="4725"/>
                    <a:pt x="3483" y="5163"/>
                    <a:pt x="4398" y="5785"/>
                  </a:cubicBezTo>
                  <a:cubicBezTo>
                    <a:pt x="4398" y="5785"/>
                    <a:pt x="3812" y="5517"/>
                    <a:pt x="2974" y="5325"/>
                  </a:cubicBezTo>
                  <a:cubicBezTo>
                    <a:pt x="2507" y="5219"/>
                    <a:pt x="1961" y="5136"/>
                    <a:pt x="1393" y="5136"/>
                  </a:cubicBezTo>
                  <a:cubicBezTo>
                    <a:pt x="938" y="5136"/>
                    <a:pt x="470" y="5189"/>
                    <a:pt x="16" y="5325"/>
                  </a:cubicBezTo>
                  <a:lnTo>
                    <a:pt x="156" y="5981"/>
                  </a:lnTo>
                  <a:lnTo>
                    <a:pt x="299" y="6638"/>
                  </a:lnTo>
                  <a:cubicBezTo>
                    <a:pt x="299" y="6638"/>
                    <a:pt x="877" y="6498"/>
                    <a:pt x="1666" y="6473"/>
                  </a:cubicBezTo>
                  <a:cubicBezTo>
                    <a:pt x="1744" y="6470"/>
                    <a:pt x="1823" y="6469"/>
                    <a:pt x="1904" y="6469"/>
                  </a:cubicBezTo>
                  <a:cubicBezTo>
                    <a:pt x="2651" y="6469"/>
                    <a:pt x="3543" y="6583"/>
                    <a:pt x="4309" y="6998"/>
                  </a:cubicBezTo>
                  <a:cubicBezTo>
                    <a:pt x="4309" y="6998"/>
                    <a:pt x="3961" y="6930"/>
                    <a:pt x="3454" y="6930"/>
                  </a:cubicBezTo>
                  <a:cubicBezTo>
                    <a:pt x="3321" y="6930"/>
                    <a:pt x="3176" y="6934"/>
                    <a:pt x="3024" y="6946"/>
                  </a:cubicBezTo>
                  <a:cubicBezTo>
                    <a:pt x="2294" y="7002"/>
                    <a:pt x="1387" y="7228"/>
                    <a:pt x="688" y="7898"/>
                  </a:cubicBezTo>
                  <a:lnTo>
                    <a:pt x="1065" y="8524"/>
                  </a:lnTo>
                  <a:lnTo>
                    <a:pt x="1445" y="9150"/>
                  </a:lnTo>
                  <a:cubicBezTo>
                    <a:pt x="1445" y="9150"/>
                    <a:pt x="1765" y="8755"/>
                    <a:pt x="2346" y="8451"/>
                  </a:cubicBezTo>
                  <a:cubicBezTo>
                    <a:pt x="2712" y="8260"/>
                    <a:pt x="3181" y="8104"/>
                    <a:pt x="3740" y="8104"/>
                  </a:cubicBezTo>
                  <a:cubicBezTo>
                    <a:pt x="4071" y="8104"/>
                    <a:pt x="4433" y="8159"/>
                    <a:pt x="4823" y="8293"/>
                  </a:cubicBezTo>
                  <a:cubicBezTo>
                    <a:pt x="5299" y="8456"/>
                    <a:pt x="5655" y="8525"/>
                    <a:pt x="5934" y="8525"/>
                  </a:cubicBezTo>
                  <a:cubicBezTo>
                    <a:pt x="6270" y="8525"/>
                    <a:pt x="6494" y="8424"/>
                    <a:pt x="6678" y="8264"/>
                  </a:cubicBezTo>
                  <a:cubicBezTo>
                    <a:pt x="7015" y="7971"/>
                    <a:pt x="7216" y="7480"/>
                    <a:pt x="7738" y="7050"/>
                  </a:cubicBezTo>
                  <a:cubicBezTo>
                    <a:pt x="7738" y="7050"/>
                    <a:pt x="8096" y="7216"/>
                    <a:pt x="8697" y="7299"/>
                  </a:cubicBezTo>
                  <a:cubicBezTo>
                    <a:pt x="8898" y="7327"/>
                    <a:pt x="9126" y="7345"/>
                    <a:pt x="9376" y="7345"/>
                  </a:cubicBezTo>
                  <a:cubicBezTo>
                    <a:pt x="9876" y="7345"/>
                    <a:pt x="10465" y="7272"/>
                    <a:pt x="11111" y="7052"/>
                  </a:cubicBezTo>
                  <a:lnTo>
                    <a:pt x="11072" y="6261"/>
                  </a:lnTo>
                  <a:lnTo>
                    <a:pt x="11034" y="5471"/>
                  </a:lnTo>
                  <a:cubicBezTo>
                    <a:pt x="11034" y="5471"/>
                    <a:pt x="11008" y="5488"/>
                    <a:pt x="10964" y="5513"/>
                  </a:cubicBezTo>
                  <a:cubicBezTo>
                    <a:pt x="10918" y="5540"/>
                    <a:pt x="10852" y="5577"/>
                    <a:pt x="10768" y="5619"/>
                  </a:cubicBezTo>
                  <a:cubicBezTo>
                    <a:pt x="10337" y="5833"/>
                    <a:pt x="9858" y="5935"/>
                    <a:pt x="9381" y="5935"/>
                  </a:cubicBezTo>
                  <a:cubicBezTo>
                    <a:pt x="9014" y="5935"/>
                    <a:pt x="8649" y="5874"/>
                    <a:pt x="8306" y="5758"/>
                  </a:cubicBezTo>
                  <a:cubicBezTo>
                    <a:pt x="7518" y="5490"/>
                    <a:pt x="6854" y="4924"/>
                    <a:pt x="6586" y="4115"/>
                  </a:cubicBezTo>
                  <a:cubicBezTo>
                    <a:pt x="6405" y="3574"/>
                    <a:pt x="6170" y="2819"/>
                    <a:pt x="5706" y="2063"/>
                  </a:cubicBezTo>
                  <a:cubicBezTo>
                    <a:pt x="5243" y="1306"/>
                    <a:pt x="4552" y="548"/>
                    <a:pt x="3465" y="1"/>
                  </a:cubicBezTo>
                  <a:close/>
                </a:path>
              </a:pathLst>
            </a:custGeom>
            <a:solidFill>
              <a:srgbClr val="FFD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2"/>
            <p:cNvSpPr/>
            <p:nvPr/>
          </p:nvSpPr>
          <p:spPr>
            <a:xfrm>
              <a:off x="6339925" y="1271000"/>
              <a:ext cx="337650" cy="378350"/>
            </a:xfrm>
            <a:custGeom>
              <a:avLst/>
              <a:gdLst/>
              <a:ahLst/>
              <a:cxnLst/>
              <a:rect l="l" t="t" r="r" b="b"/>
              <a:pathLst>
                <a:path w="13506" h="15134" extrusionOk="0">
                  <a:moveTo>
                    <a:pt x="7094" y="1"/>
                  </a:moveTo>
                  <a:cubicBezTo>
                    <a:pt x="4362" y="1"/>
                    <a:pt x="1915" y="1916"/>
                    <a:pt x="1345" y="4696"/>
                  </a:cubicBezTo>
                  <a:lnTo>
                    <a:pt x="999" y="6385"/>
                  </a:lnTo>
                  <a:lnTo>
                    <a:pt x="652" y="8077"/>
                  </a:lnTo>
                  <a:cubicBezTo>
                    <a:pt x="1" y="11255"/>
                    <a:pt x="2048" y="14358"/>
                    <a:pt x="5227" y="15011"/>
                  </a:cubicBezTo>
                  <a:lnTo>
                    <a:pt x="5227" y="15013"/>
                  </a:lnTo>
                  <a:cubicBezTo>
                    <a:pt x="5624" y="15094"/>
                    <a:pt x="6021" y="15133"/>
                    <a:pt x="6412" y="15133"/>
                  </a:cubicBezTo>
                  <a:cubicBezTo>
                    <a:pt x="9144" y="15133"/>
                    <a:pt x="11591" y="13218"/>
                    <a:pt x="12161" y="10438"/>
                  </a:cubicBezTo>
                  <a:lnTo>
                    <a:pt x="12508" y="8745"/>
                  </a:lnTo>
                  <a:lnTo>
                    <a:pt x="12854" y="7056"/>
                  </a:lnTo>
                  <a:cubicBezTo>
                    <a:pt x="13505" y="3877"/>
                    <a:pt x="11458" y="772"/>
                    <a:pt x="8280" y="121"/>
                  </a:cubicBezTo>
                  <a:cubicBezTo>
                    <a:pt x="7882" y="40"/>
                    <a:pt x="7485" y="1"/>
                    <a:pt x="7094" y="1"/>
                  </a:cubicBezTo>
                  <a:close/>
                </a:path>
              </a:pathLst>
            </a:custGeom>
            <a:solidFill>
              <a:srgbClr val="FF2E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2"/>
            <p:cNvSpPr/>
            <p:nvPr/>
          </p:nvSpPr>
          <p:spPr>
            <a:xfrm>
              <a:off x="6383897" y="1560656"/>
              <a:ext cx="183212" cy="88641"/>
            </a:xfrm>
            <a:custGeom>
              <a:avLst/>
              <a:gdLst/>
              <a:ahLst/>
              <a:cxnLst/>
              <a:rect l="l" t="t" r="r" b="b"/>
              <a:pathLst>
                <a:path w="7338" h="3546" extrusionOk="0">
                  <a:moveTo>
                    <a:pt x="3133" y="0"/>
                  </a:moveTo>
                  <a:cubicBezTo>
                    <a:pt x="2164" y="0"/>
                    <a:pt x="1185" y="302"/>
                    <a:pt x="361" y="940"/>
                  </a:cubicBezTo>
                  <a:cubicBezTo>
                    <a:pt x="299" y="988"/>
                    <a:pt x="238" y="1038"/>
                    <a:pt x="178" y="1088"/>
                  </a:cubicBezTo>
                  <a:cubicBezTo>
                    <a:pt x="116" y="1138"/>
                    <a:pt x="59" y="1190"/>
                    <a:pt x="1" y="1241"/>
                  </a:cubicBezTo>
                  <a:cubicBezTo>
                    <a:pt x="419" y="1788"/>
                    <a:pt x="929" y="2258"/>
                    <a:pt x="1509" y="2627"/>
                  </a:cubicBezTo>
                  <a:cubicBezTo>
                    <a:pt x="2112" y="3013"/>
                    <a:pt x="2778" y="3282"/>
                    <a:pt x="3478" y="3425"/>
                  </a:cubicBezTo>
                  <a:cubicBezTo>
                    <a:pt x="3868" y="3505"/>
                    <a:pt x="4264" y="3545"/>
                    <a:pt x="4658" y="3545"/>
                  </a:cubicBezTo>
                  <a:cubicBezTo>
                    <a:pt x="5585" y="3545"/>
                    <a:pt x="6504" y="3325"/>
                    <a:pt x="7338" y="2895"/>
                  </a:cubicBezTo>
                  <a:cubicBezTo>
                    <a:pt x="7318" y="2837"/>
                    <a:pt x="7297" y="2782"/>
                    <a:pt x="7276" y="2726"/>
                  </a:cubicBezTo>
                  <a:cubicBezTo>
                    <a:pt x="7255" y="2672"/>
                    <a:pt x="7230" y="2616"/>
                    <a:pt x="7207" y="2560"/>
                  </a:cubicBezTo>
                  <a:cubicBezTo>
                    <a:pt x="6621" y="1262"/>
                    <a:pt x="5473" y="420"/>
                    <a:pt x="4190" y="121"/>
                  </a:cubicBezTo>
                  <a:cubicBezTo>
                    <a:pt x="3845" y="41"/>
                    <a:pt x="3490" y="0"/>
                    <a:pt x="3133" y="0"/>
                  </a:cubicBezTo>
                  <a:close/>
                </a:path>
              </a:pathLst>
            </a:custGeom>
            <a:solidFill>
              <a:srgbClr val="FFD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2"/>
            <p:cNvSpPr/>
            <p:nvPr/>
          </p:nvSpPr>
          <p:spPr>
            <a:xfrm>
              <a:off x="6449100" y="1065150"/>
              <a:ext cx="259875" cy="239675"/>
            </a:xfrm>
            <a:custGeom>
              <a:avLst/>
              <a:gdLst/>
              <a:ahLst/>
              <a:cxnLst/>
              <a:rect l="l" t="t" r="r" b="b"/>
              <a:pathLst>
                <a:path w="10395" h="9587" extrusionOk="0">
                  <a:moveTo>
                    <a:pt x="5128" y="1490"/>
                  </a:moveTo>
                  <a:cubicBezTo>
                    <a:pt x="6188" y="1490"/>
                    <a:pt x="7215" y="2000"/>
                    <a:pt x="7848" y="2916"/>
                  </a:cubicBezTo>
                  <a:cubicBezTo>
                    <a:pt x="8744" y="4214"/>
                    <a:pt x="8599" y="5965"/>
                    <a:pt x="7501" y="7098"/>
                  </a:cubicBezTo>
                  <a:cubicBezTo>
                    <a:pt x="6891" y="7727"/>
                    <a:pt x="6055" y="8090"/>
                    <a:pt x="5178" y="8101"/>
                  </a:cubicBezTo>
                  <a:cubicBezTo>
                    <a:pt x="5162" y="8101"/>
                    <a:pt x="5145" y="8101"/>
                    <a:pt x="5129" y="8101"/>
                  </a:cubicBezTo>
                  <a:cubicBezTo>
                    <a:pt x="3572" y="8101"/>
                    <a:pt x="2222" y="7016"/>
                    <a:pt x="1894" y="5489"/>
                  </a:cubicBezTo>
                  <a:cubicBezTo>
                    <a:pt x="1565" y="3948"/>
                    <a:pt x="2368" y="2386"/>
                    <a:pt x="3816" y="1762"/>
                  </a:cubicBezTo>
                  <a:cubicBezTo>
                    <a:pt x="4242" y="1578"/>
                    <a:pt x="4688" y="1490"/>
                    <a:pt x="5128" y="1490"/>
                  </a:cubicBezTo>
                  <a:close/>
                  <a:moveTo>
                    <a:pt x="5133" y="1"/>
                  </a:moveTo>
                  <a:cubicBezTo>
                    <a:pt x="5106" y="1"/>
                    <a:pt x="5079" y="1"/>
                    <a:pt x="5053" y="1"/>
                  </a:cubicBezTo>
                  <a:cubicBezTo>
                    <a:pt x="2767" y="38"/>
                    <a:pt x="823" y="1683"/>
                    <a:pt x="413" y="3931"/>
                  </a:cubicBezTo>
                  <a:cubicBezTo>
                    <a:pt x="0" y="6181"/>
                    <a:pt x="1235" y="8407"/>
                    <a:pt x="3362" y="9249"/>
                  </a:cubicBezTo>
                  <a:cubicBezTo>
                    <a:pt x="3938" y="9477"/>
                    <a:pt x="4536" y="9587"/>
                    <a:pt x="5126" y="9587"/>
                  </a:cubicBezTo>
                  <a:cubicBezTo>
                    <a:pt x="6714" y="9587"/>
                    <a:pt x="8248" y="8796"/>
                    <a:pt x="9152" y="7396"/>
                  </a:cubicBezTo>
                  <a:cubicBezTo>
                    <a:pt x="10394" y="5476"/>
                    <a:pt x="10105" y="2947"/>
                    <a:pt x="8464" y="1354"/>
                  </a:cubicBezTo>
                  <a:cubicBezTo>
                    <a:pt x="7570" y="486"/>
                    <a:pt x="6375" y="1"/>
                    <a:pt x="5133" y="1"/>
                  </a:cubicBezTo>
                  <a:close/>
                </a:path>
              </a:pathLst>
            </a:custGeom>
            <a:solidFill>
              <a:srgbClr val="FF2E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2"/>
            <p:cNvSpPr/>
            <p:nvPr/>
          </p:nvSpPr>
          <p:spPr>
            <a:xfrm>
              <a:off x="6364625" y="1425075"/>
              <a:ext cx="123275" cy="122100"/>
            </a:xfrm>
            <a:custGeom>
              <a:avLst/>
              <a:gdLst/>
              <a:ahLst/>
              <a:cxnLst/>
              <a:rect l="l" t="t" r="r" b="b"/>
              <a:pathLst>
                <a:path w="4931" h="4884" extrusionOk="0">
                  <a:moveTo>
                    <a:pt x="1848" y="1"/>
                  </a:moveTo>
                  <a:cubicBezTo>
                    <a:pt x="1738" y="47"/>
                    <a:pt x="1632" y="99"/>
                    <a:pt x="1528" y="157"/>
                  </a:cubicBezTo>
                  <a:cubicBezTo>
                    <a:pt x="1422" y="217"/>
                    <a:pt x="1320" y="286"/>
                    <a:pt x="1226" y="363"/>
                  </a:cubicBezTo>
                  <a:cubicBezTo>
                    <a:pt x="153" y="1259"/>
                    <a:pt x="1" y="2850"/>
                    <a:pt x="881" y="3936"/>
                  </a:cubicBezTo>
                  <a:cubicBezTo>
                    <a:pt x="1386" y="4559"/>
                    <a:pt x="2124" y="4883"/>
                    <a:pt x="2869" y="4883"/>
                  </a:cubicBezTo>
                  <a:cubicBezTo>
                    <a:pt x="3423" y="4883"/>
                    <a:pt x="3981" y="4704"/>
                    <a:pt x="4450" y="4335"/>
                  </a:cubicBezTo>
                  <a:cubicBezTo>
                    <a:pt x="4543" y="4258"/>
                    <a:pt x="4632" y="4173"/>
                    <a:pt x="4712" y="4082"/>
                  </a:cubicBezTo>
                  <a:cubicBezTo>
                    <a:pt x="4789" y="3992"/>
                    <a:pt x="4863" y="3898"/>
                    <a:pt x="4930" y="3799"/>
                  </a:cubicBezTo>
                  <a:lnTo>
                    <a:pt x="3389" y="1900"/>
                  </a:lnTo>
                  <a:lnTo>
                    <a:pt x="18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2"/>
            <p:cNvSpPr/>
            <p:nvPr/>
          </p:nvSpPr>
          <p:spPr>
            <a:xfrm>
              <a:off x="6503175" y="1470300"/>
              <a:ext cx="135775" cy="106575"/>
            </a:xfrm>
            <a:custGeom>
              <a:avLst/>
              <a:gdLst/>
              <a:ahLst/>
              <a:cxnLst/>
              <a:rect l="l" t="t" r="r" b="b"/>
              <a:pathLst>
                <a:path w="5431" h="4263" extrusionOk="0">
                  <a:moveTo>
                    <a:pt x="4406" y="1"/>
                  </a:moveTo>
                  <a:lnTo>
                    <a:pt x="2202" y="1064"/>
                  </a:lnTo>
                  <a:lnTo>
                    <a:pt x="1" y="2127"/>
                  </a:lnTo>
                  <a:cubicBezTo>
                    <a:pt x="20" y="2245"/>
                    <a:pt x="45" y="2362"/>
                    <a:pt x="78" y="2476"/>
                  </a:cubicBezTo>
                  <a:cubicBezTo>
                    <a:pt x="112" y="2593"/>
                    <a:pt x="155" y="2707"/>
                    <a:pt x="209" y="2817"/>
                  </a:cubicBezTo>
                  <a:cubicBezTo>
                    <a:pt x="650" y="3730"/>
                    <a:pt x="1563" y="4262"/>
                    <a:pt x="2514" y="4262"/>
                  </a:cubicBezTo>
                  <a:cubicBezTo>
                    <a:pt x="2887" y="4262"/>
                    <a:pt x="3266" y="4180"/>
                    <a:pt x="3624" y="4007"/>
                  </a:cubicBezTo>
                  <a:cubicBezTo>
                    <a:pt x="4897" y="3393"/>
                    <a:pt x="5431" y="1863"/>
                    <a:pt x="4816" y="592"/>
                  </a:cubicBezTo>
                  <a:cubicBezTo>
                    <a:pt x="4762" y="482"/>
                    <a:pt x="4701" y="378"/>
                    <a:pt x="4629" y="278"/>
                  </a:cubicBezTo>
                  <a:cubicBezTo>
                    <a:pt x="4560" y="182"/>
                    <a:pt x="4485" y="89"/>
                    <a:pt x="44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2"/>
            <p:cNvSpPr/>
            <p:nvPr/>
          </p:nvSpPr>
          <p:spPr>
            <a:xfrm>
              <a:off x="6433150" y="1580100"/>
              <a:ext cx="89025" cy="43450"/>
            </a:xfrm>
            <a:custGeom>
              <a:avLst/>
              <a:gdLst/>
              <a:ahLst/>
              <a:cxnLst/>
              <a:rect l="l" t="t" r="r" b="b"/>
              <a:pathLst>
                <a:path w="3561" h="1738" extrusionOk="0">
                  <a:moveTo>
                    <a:pt x="661" y="0"/>
                  </a:moveTo>
                  <a:cubicBezTo>
                    <a:pt x="624" y="0"/>
                    <a:pt x="586" y="3"/>
                    <a:pt x="546" y="8"/>
                  </a:cubicBezTo>
                  <a:cubicBezTo>
                    <a:pt x="172" y="58"/>
                    <a:pt x="1" y="382"/>
                    <a:pt x="134" y="742"/>
                  </a:cubicBezTo>
                  <a:cubicBezTo>
                    <a:pt x="267" y="1100"/>
                    <a:pt x="704" y="1493"/>
                    <a:pt x="1550" y="1674"/>
                  </a:cubicBezTo>
                  <a:cubicBezTo>
                    <a:pt x="1741" y="1716"/>
                    <a:pt x="1943" y="1738"/>
                    <a:pt x="2142" y="1738"/>
                  </a:cubicBezTo>
                  <a:cubicBezTo>
                    <a:pt x="2352" y="1738"/>
                    <a:pt x="2559" y="1714"/>
                    <a:pt x="2746" y="1664"/>
                  </a:cubicBezTo>
                  <a:cubicBezTo>
                    <a:pt x="3110" y="1570"/>
                    <a:pt x="3399" y="1376"/>
                    <a:pt x="3493" y="1069"/>
                  </a:cubicBezTo>
                  <a:cubicBezTo>
                    <a:pt x="3561" y="852"/>
                    <a:pt x="3509" y="647"/>
                    <a:pt x="3314" y="536"/>
                  </a:cubicBezTo>
                  <a:cubicBezTo>
                    <a:pt x="3216" y="478"/>
                    <a:pt x="3080" y="444"/>
                    <a:pt x="2905" y="444"/>
                  </a:cubicBezTo>
                  <a:cubicBezTo>
                    <a:pt x="2738" y="444"/>
                    <a:pt x="2534" y="475"/>
                    <a:pt x="2291" y="545"/>
                  </a:cubicBezTo>
                  <a:cubicBezTo>
                    <a:pt x="2183" y="577"/>
                    <a:pt x="2086" y="591"/>
                    <a:pt x="1998" y="591"/>
                  </a:cubicBezTo>
                  <a:cubicBezTo>
                    <a:pt x="1735" y="591"/>
                    <a:pt x="1550" y="468"/>
                    <a:pt x="1374" y="333"/>
                  </a:cubicBezTo>
                  <a:cubicBezTo>
                    <a:pt x="1164" y="175"/>
                    <a:pt x="967" y="0"/>
                    <a:pt x="6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2"/>
            <p:cNvSpPr/>
            <p:nvPr/>
          </p:nvSpPr>
          <p:spPr>
            <a:xfrm>
              <a:off x="6394350" y="1401850"/>
              <a:ext cx="115925" cy="118925"/>
            </a:xfrm>
            <a:custGeom>
              <a:avLst/>
              <a:gdLst/>
              <a:ahLst/>
              <a:cxnLst/>
              <a:rect l="l" t="t" r="r" b="b"/>
              <a:pathLst>
                <a:path w="4637" h="4757" extrusionOk="0">
                  <a:moveTo>
                    <a:pt x="295" y="1"/>
                  </a:moveTo>
                  <a:cubicBezTo>
                    <a:pt x="241" y="1"/>
                    <a:pt x="186" y="18"/>
                    <a:pt x="139" y="53"/>
                  </a:cubicBezTo>
                  <a:cubicBezTo>
                    <a:pt x="24" y="140"/>
                    <a:pt x="0" y="302"/>
                    <a:pt x="87" y="417"/>
                  </a:cubicBezTo>
                  <a:cubicBezTo>
                    <a:pt x="87" y="417"/>
                    <a:pt x="742" y="1288"/>
                    <a:pt x="1449" y="2220"/>
                  </a:cubicBezTo>
                  <a:cubicBezTo>
                    <a:pt x="2391" y="3459"/>
                    <a:pt x="2957" y="4191"/>
                    <a:pt x="3138" y="4399"/>
                  </a:cubicBezTo>
                  <a:cubicBezTo>
                    <a:pt x="3310" y="4595"/>
                    <a:pt x="3473" y="4694"/>
                    <a:pt x="3622" y="4734"/>
                  </a:cubicBezTo>
                  <a:cubicBezTo>
                    <a:pt x="3681" y="4750"/>
                    <a:pt x="3738" y="4757"/>
                    <a:pt x="3792" y="4757"/>
                  </a:cubicBezTo>
                  <a:cubicBezTo>
                    <a:pt x="4000" y="4757"/>
                    <a:pt x="4157" y="4657"/>
                    <a:pt x="4225" y="4605"/>
                  </a:cubicBezTo>
                  <a:cubicBezTo>
                    <a:pt x="4446" y="4436"/>
                    <a:pt x="4565" y="4177"/>
                    <a:pt x="4579" y="4149"/>
                  </a:cubicBezTo>
                  <a:cubicBezTo>
                    <a:pt x="4637" y="4018"/>
                    <a:pt x="4579" y="3863"/>
                    <a:pt x="4448" y="3804"/>
                  </a:cubicBezTo>
                  <a:cubicBezTo>
                    <a:pt x="4413" y="3788"/>
                    <a:pt x="4377" y="3781"/>
                    <a:pt x="4342" y="3781"/>
                  </a:cubicBezTo>
                  <a:cubicBezTo>
                    <a:pt x="4242" y="3781"/>
                    <a:pt x="4147" y="3838"/>
                    <a:pt x="4103" y="3935"/>
                  </a:cubicBezTo>
                  <a:cubicBezTo>
                    <a:pt x="4082" y="3981"/>
                    <a:pt x="4007" y="4116"/>
                    <a:pt x="3907" y="4191"/>
                  </a:cubicBezTo>
                  <a:cubicBezTo>
                    <a:pt x="3880" y="4212"/>
                    <a:pt x="3846" y="4238"/>
                    <a:pt x="3797" y="4238"/>
                  </a:cubicBezTo>
                  <a:cubicBezTo>
                    <a:pt x="3736" y="4238"/>
                    <a:pt x="3652" y="4198"/>
                    <a:pt x="3533" y="4058"/>
                  </a:cubicBezTo>
                  <a:cubicBezTo>
                    <a:pt x="3362" y="3862"/>
                    <a:pt x="2784" y="3116"/>
                    <a:pt x="1865" y="1904"/>
                  </a:cubicBezTo>
                  <a:cubicBezTo>
                    <a:pt x="1158" y="974"/>
                    <a:pt x="503" y="105"/>
                    <a:pt x="503" y="105"/>
                  </a:cubicBezTo>
                  <a:cubicBezTo>
                    <a:pt x="452" y="37"/>
                    <a:pt x="374" y="1"/>
                    <a:pt x="295" y="1"/>
                  </a:cubicBezTo>
                  <a:close/>
                </a:path>
              </a:pathLst>
            </a:custGeom>
            <a:solidFill>
              <a:srgbClr val="C11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2"/>
            <p:cNvSpPr/>
            <p:nvPr/>
          </p:nvSpPr>
          <p:spPr>
            <a:xfrm>
              <a:off x="6489850" y="1451775"/>
              <a:ext cx="146700" cy="78250"/>
            </a:xfrm>
            <a:custGeom>
              <a:avLst/>
              <a:gdLst/>
              <a:ahLst/>
              <a:cxnLst/>
              <a:rect l="l" t="t" r="r" b="b"/>
              <a:pathLst>
                <a:path w="5868" h="3130" extrusionOk="0">
                  <a:moveTo>
                    <a:pt x="5571" y="1"/>
                  </a:moveTo>
                  <a:cubicBezTo>
                    <a:pt x="5531" y="1"/>
                    <a:pt x="5490" y="10"/>
                    <a:pt x="5451" y="31"/>
                  </a:cubicBezTo>
                  <a:lnTo>
                    <a:pt x="524" y="2581"/>
                  </a:lnTo>
                  <a:cubicBezTo>
                    <a:pt x="524" y="2577"/>
                    <a:pt x="524" y="2575"/>
                    <a:pt x="524" y="2573"/>
                  </a:cubicBezTo>
                  <a:cubicBezTo>
                    <a:pt x="528" y="2529"/>
                    <a:pt x="537" y="2487"/>
                    <a:pt x="557" y="2448"/>
                  </a:cubicBezTo>
                  <a:cubicBezTo>
                    <a:pt x="618" y="2317"/>
                    <a:pt x="566" y="2161"/>
                    <a:pt x="437" y="2100"/>
                  </a:cubicBezTo>
                  <a:cubicBezTo>
                    <a:pt x="400" y="2081"/>
                    <a:pt x="360" y="2072"/>
                    <a:pt x="322" y="2072"/>
                  </a:cubicBezTo>
                  <a:cubicBezTo>
                    <a:pt x="226" y="2072"/>
                    <a:pt x="134" y="2125"/>
                    <a:pt x="89" y="2217"/>
                  </a:cubicBezTo>
                  <a:cubicBezTo>
                    <a:pt x="35" y="2327"/>
                    <a:pt x="6" y="2446"/>
                    <a:pt x="4" y="2568"/>
                  </a:cubicBezTo>
                  <a:cubicBezTo>
                    <a:pt x="0" y="2839"/>
                    <a:pt x="156" y="3039"/>
                    <a:pt x="424" y="3111"/>
                  </a:cubicBezTo>
                  <a:cubicBezTo>
                    <a:pt x="445" y="3117"/>
                    <a:pt x="464" y="3120"/>
                    <a:pt x="484" y="3124"/>
                  </a:cubicBezTo>
                  <a:cubicBezTo>
                    <a:pt x="501" y="3128"/>
                    <a:pt x="518" y="3129"/>
                    <a:pt x="536" y="3129"/>
                  </a:cubicBezTo>
                  <a:cubicBezTo>
                    <a:pt x="576" y="3129"/>
                    <a:pt x="617" y="3120"/>
                    <a:pt x="653" y="3101"/>
                  </a:cubicBezTo>
                  <a:lnTo>
                    <a:pt x="5690" y="493"/>
                  </a:lnTo>
                  <a:cubicBezTo>
                    <a:pt x="5817" y="428"/>
                    <a:pt x="5867" y="270"/>
                    <a:pt x="5802" y="142"/>
                  </a:cubicBezTo>
                  <a:cubicBezTo>
                    <a:pt x="5755" y="52"/>
                    <a:pt x="5664" y="1"/>
                    <a:pt x="5571" y="1"/>
                  </a:cubicBezTo>
                  <a:close/>
                </a:path>
              </a:pathLst>
            </a:custGeom>
            <a:solidFill>
              <a:srgbClr val="C11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2"/>
            <p:cNvSpPr/>
            <p:nvPr/>
          </p:nvSpPr>
          <p:spPr>
            <a:xfrm>
              <a:off x="6434025" y="1397150"/>
              <a:ext cx="50600" cy="57025"/>
            </a:xfrm>
            <a:custGeom>
              <a:avLst/>
              <a:gdLst/>
              <a:ahLst/>
              <a:cxnLst/>
              <a:rect l="l" t="t" r="r" b="b"/>
              <a:pathLst>
                <a:path w="2024" h="2281" extrusionOk="0">
                  <a:moveTo>
                    <a:pt x="295" y="1"/>
                  </a:moveTo>
                  <a:cubicBezTo>
                    <a:pt x="238" y="1"/>
                    <a:pt x="181" y="19"/>
                    <a:pt x="134" y="57"/>
                  </a:cubicBezTo>
                  <a:cubicBezTo>
                    <a:pt x="20" y="147"/>
                    <a:pt x="1" y="311"/>
                    <a:pt x="91" y="422"/>
                  </a:cubicBezTo>
                  <a:lnTo>
                    <a:pt x="1474" y="2181"/>
                  </a:lnTo>
                  <a:cubicBezTo>
                    <a:pt x="1509" y="2225"/>
                    <a:pt x="1557" y="2256"/>
                    <a:pt x="1611" y="2272"/>
                  </a:cubicBezTo>
                  <a:cubicBezTo>
                    <a:pt x="1635" y="2278"/>
                    <a:pt x="1658" y="2281"/>
                    <a:pt x="1681" y="2281"/>
                  </a:cubicBezTo>
                  <a:cubicBezTo>
                    <a:pt x="1887" y="2281"/>
                    <a:pt x="2023" y="2036"/>
                    <a:pt x="1884" y="1859"/>
                  </a:cubicBezTo>
                  <a:lnTo>
                    <a:pt x="499" y="101"/>
                  </a:lnTo>
                  <a:cubicBezTo>
                    <a:pt x="448" y="35"/>
                    <a:pt x="372" y="1"/>
                    <a:pt x="295" y="1"/>
                  </a:cubicBezTo>
                  <a:close/>
                </a:path>
              </a:pathLst>
            </a:custGeom>
            <a:solidFill>
              <a:srgbClr val="C11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2"/>
            <p:cNvSpPr/>
            <p:nvPr/>
          </p:nvSpPr>
          <p:spPr>
            <a:xfrm>
              <a:off x="6520125" y="1517825"/>
              <a:ext cx="65900" cy="58800"/>
            </a:xfrm>
            <a:custGeom>
              <a:avLst/>
              <a:gdLst/>
              <a:ahLst/>
              <a:cxnLst/>
              <a:rect l="l" t="t" r="r" b="b"/>
              <a:pathLst>
                <a:path w="2636" h="2352" extrusionOk="0">
                  <a:moveTo>
                    <a:pt x="1319" y="1"/>
                  </a:moveTo>
                  <a:cubicBezTo>
                    <a:pt x="1313" y="1"/>
                    <a:pt x="1307" y="1"/>
                    <a:pt x="1301" y="1"/>
                  </a:cubicBezTo>
                  <a:cubicBezTo>
                    <a:pt x="579" y="12"/>
                    <a:pt x="1" y="609"/>
                    <a:pt x="12" y="1332"/>
                  </a:cubicBezTo>
                  <a:cubicBezTo>
                    <a:pt x="12" y="1382"/>
                    <a:pt x="16" y="1432"/>
                    <a:pt x="24" y="1482"/>
                  </a:cubicBezTo>
                  <a:cubicBezTo>
                    <a:pt x="30" y="1530"/>
                    <a:pt x="39" y="1578"/>
                    <a:pt x="53" y="1626"/>
                  </a:cubicBezTo>
                  <a:cubicBezTo>
                    <a:pt x="531" y="2095"/>
                    <a:pt x="1172" y="2351"/>
                    <a:pt x="1834" y="2351"/>
                  </a:cubicBezTo>
                  <a:cubicBezTo>
                    <a:pt x="1934" y="2351"/>
                    <a:pt x="2034" y="2345"/>
                    <a:pt x="2135" y="2333"/>
                  </a:cubicBezTo>
                  <a:cubicBezTo>
                    <a:pt x="2289" y="2210"/>
                    <a:pt x="2414" y="2056"/>
                    <a:pt x="2501" y="1879"/>
                  </a:cubicBezTo>
                  <a:cubicBezTo>
                    <a:pt x="2591" y="1696"/>
                    <a:pt x="2636" y="1495"/>
                    <a:pt x="2632" y="1291"/>
                  </a:cubicBezTo>
                  <a:cubicBezTo>
                    <a:pt x="2620" y="575"/>
                    <a:pt x="2035" y="1"/>
                    <a:pt x="1319" y="1"/>
                  </a:cubicBezTo>
                  <a:close/>
                </a:path>
              </a:pathLst>
            </a:custGeom>
            <a:solidFill>
              <a:srgbClr val="862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2"/>
            <p:cNvSpPr/>
            <p:nvPr/>
          </p:nvSpPr>
          <p:spPr>
            <a:xfrm>
              <a:off x="6401325" y="1493225"/>
              <a:ext cx="65850" cy="54425"/>
            </a:xfrm>
            <a:custGeom>
              <a:avLst/>
              <a:gdLst/>
              <a:ahLst/>
              <a:cxnLst/>
              <a:rect l="l" t="t" r="r" b="b"/>
              <a:pathLst>
                <a:path w="2634" h="2177" extrusionOk="0">
                  <a:moveTo>
                    <a:pt x="1324" y="0"/>
                  </a:moveTo>
                  <a:cubicBezTo>
                    <a:pt x="1317" y="0"/>
                    <a:pt x="1310" y="0"/>
                    <a:pt x="1303" y="0"/>
                  </a:cubicBezTo>
                  <a:cubicBezTo>
                    <a:pt x="579" y="12"/>
                    <a:pt x="1" y="607"/>
                    <a:pt x="12" y="1331"/>
                  </a:cubicBezTo>
                  <a:cubicBezTo>
                    <a:pt x="12" y="1424"/>
                    <a:pt x="24" y="1514"/>
                    <a:pt x="45" y="1605"/>
                  </a:cubicBezTo>
                  <a:cubicBezTo>
                    <a:pt x="66" y="1692"/>
                    <a:pt x="95" y="1778"/>
                    <a:pt x="134" y="1859"/>
                  </a:cubicBezTo>
                  <a:cubicBezTo>
                    <a:pt x="517" y="2070"/>
                    <a:pt x="941" y="2176"/>
                    <a:pt x="1366" y="2176"/>
                  </a:cubicBezTo>
                  <a:cubicBezTo>
                    <a:pt x="1744" y="2176"/>
                    <a:pt x="2123" y="2092"/>
                    <a:pt x="2474" y="1925"/>
                  </a:cubicBezTo>
                  <a:cubicBezTo>
                    <a:pt x="2524" y="1828"/>
                    <a:pt x="2564" y="1728"/>
                    <a:pt x="2591" y="1622"/>
                  </a:cubicBezTo>
                  <a:cubicBezTo>
                    <a:pt x="2620" y="1514"/>
                    <a:pt x="2634" y="1403"/>
                    <a:pt x="2632" y="1291"/>
                  </a:cubicBezTo>
                  <a:cubicBezTo>
                    <a:pt x="2620" y="574"/>
                    <a:pt x="2037" y="0"/>
                    <a:pt x="1324" y="0"/>
                  </a:cubicBezTo>
                  <a:close/>
                </a:path>
              </a:pathLst>
            </a:custGeom>
            <a:solidFill>
              <a:srgbClr val="862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2"/>
            <p:cNvSpPr/>
            <p:nvPr/>
          </p:nvSpPr>
          <p:spPr>
            <a:xfrm>
              <a:off x="6315900" y="1726650"/>
              <a:ext cx="116600" cy="112975"/>
            </a:xfrm>
            <a:custGeom>
              <a:avLst/>
              <a:gdLst/>
              <a:ahLst/>
              <a:cxnLst/>
              <a:rect l="l" t="t" r="r" b="b"/>
              <a:pathLst>
                <a:path w="4664" h="4519" extrusionOk="0">
                  <a:moveTo>
                    <a:pt x="2387" y="887"/>
                  </a:moveTo>
                  <a:cubicBezTo>
                    <a:pt x="2507" y="887"/>
                    <a:pt x="2627" y="903"/>
                    <a:pt x="2745" y="934"/>
                  </a:cubicBezTo>
                  <a:cubicBezTo>
                    <a:pt x="3335" y="1096"/>
                    <a:pt x="3749" y="1627"/>
                    <a:pt x="3759" y="2240"/>
                  </a:cubicBezTo>
                  <a:cubicBezTo>
                    <a:pt x="3766" y="2795"/>
                    <a:pt x="3441" y="3299"/>
                    <a:pt x="2930" y="3519"/>
                  </a:cubicBezTo>
                  <a:cubicBezTo>
                    <a:pt x="2755" y="3595"/>
                    <a:pt x="2570" y="3632"/>
                    <a:pt x="2387" y="3632"/>
                  </a:cubicBezTo>
                  <a:cubicBezTo>
                    <a:pt x="2037" y="3632"/>
                    <a:pt x="1693" y="3498"/>
                    <a:pt x="1432" y="3245"/>
                  </a:cubicBezTo>
                  <a:cubicBezTo>
                    <a:pt x="1033" y="2858"/>
                    <a:pt x="906" y="2271"/>
                    <a:pt x="1110" y="1754"/>
                  </a:cubicBezTo>
                  <a:cubicBezTo>
                    <a:pt x="1316" y="1238"/>
                    <a:pt x="1811" y="895"/>
                    <a:pt x="2366" y="888"/>
                  </a:cubicBezTo>
                  <a:cubicBezTo>
                    <a:pt x="2373" y="888"/>
                    <a:pt x="2380" y="887"/>
                    <a:pt x="2387" y="887"/>
                  </a:cubicBezTo>
                  <a:close/>
                  <a:moveTo>
                    <a:pt x="2386" y="1"/>
                  </a:moveTo>
                  <a:cubicBezTo>
                    <a:pt x="1892" y="1"/>
                    <a:pt x="1401" y="163"/>
                    <a:pt x="996" y="477"/>
                  </a:cubicBezTo>
                  <a:cubicBezTo>
                    <a:pt x="320" y="1003"/>
                    <a:pt x="1" y="1868"/>
                    <a:pt x="170" y="2708"/>
                  </a:cubicBezTo>
                  <a:cubicBezTo>
                    <a:pt x="340" y="3548"/>
                    <a:pt x="970" y="4220"/>
                    <a:pt x="1798" y="4443"/>
                  </a:cubicBezTo>
                  <a:cubicBezTo>
                    <a:pt x="1987" y="4494"/>
                    <a:pt x="2182" y="4519"/>
                    <a:pt x="2380" y="4519"/>
                  </a:cubicBezTo>
                  <a:cubicBezTo>
                    <a:pt x="2394" y="4519"/>
                    <a:pt x="2408" y="4519"/>
                    <a:pt x="2422" y="4519"/>
                  </a:cubicBezTo>
                  <a:cubicBezTo>
                    <a:pt x="3668" y="4499"/>
                    <a:pt x="4664" y="3473"/>
                    <a:pt x="4645" y="2226"/>
                  </a:cubicBezTo>
                  <a:cubicBezTo>
                    <a:pt x="4631" y="1369"/>
                    <a:pt x="4134" y="593"/>
                    <a:pt x="3362" y="223"/>
                  </a:cubicBezTo>
                  <a:cubicBezTo>
                    <a:pt x="3052" y="74"/>
                    <a:pt x="2718" y="1"/>
                    <a:pt x="2386" y="1"/>
                  </a:cubicBezTo>
                  <a:close/>
                </a:path>
              </a:pathLst>
            </a:custGeom>
            <a:solidFill>
              <a:srgbClr val="C11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2"/>
            <p:cNvSpPr/>
            <p:nvPr/>
          </p:nvSpPr>
          <p:spPr>
            <a:xfrm>
              <a:off x="6358425" y="1817525"/>
              <a:ext cx="101825" cy="66950"/>
            </a:xfrm>
            <a:custGeom>
              <a:avLst/>
              <a:gdLst/>
              <a:ahLst/>
              <a:cxnLst/>
              <a:rect l="l" t="t" r="r" b="b"/>
              <a:pathLst>
                <a:path w="4073" h="2678" extrusionOk="0">
                  <a:moveTo>
                    <a:pt x="626" y="1"/>
                  </a:moveTo>
                  <a:cubicBezTo>
                    <a:pt x="418" y="1"/>
                    <a:pt x="234" y="147"/>
                    <a:pt x="193" y="360"/>
                  </a:cubicBezTo>
                  <a:cubicBezTo>
                    <a:pt x="0" y="1363"/>
                    <a:pt x="613" y="2344"/>
                    <a:pt x="1599" y="2611"/>
                  </a:cubicBezTo>
                  <a:cubicBezTo>
                    <a:pt x="1645" y="2623"/>
                    <a:pt x="1692" y="2634"/>
                    <a:pt x="1740" y="2642"/>
                  </a:cubicBezTo>
                  <a:cubicBezTo>
                    <a:pt x="1864" y="2666"/>
                    <a:pt x="1989" y="2678"/>
                    <a:pt x="2111" y="2678"/>
                  </a:cubicBezTo>
                  <a:cubicBezTo>
                    <a:pt x="3027" y="2678"/>
                    <a:pt x="3842" y="2028"/>
                    <a:pt x="4022" y="1095"/>
                  </a:cubicBezTo>
                  <a:cubicBezTo>
                    <a:pt x="4072" y="855"/>
                    <a:pt x="3914" y="620"/>
                    <a:pt x="3672" y="577"/>
                  </a:cubicBezTo>
                  <a:cubicBezTo>
                    <a:pt x="3644" y="572"/>
                    <a:pt x="3615" y="569"/>
                    <a:pt x="3588" y="569"/>
                  </a:cubicBezTo>
                  <a:cubicBezTo>
                    <a:pt x="3379" y="569"/>
                    <a:pt x="3193" y="717"/>
                    <a:pt x="3154" y="930"/>
                  </a:cubicBezTo>
                  <a:cubicBezTo>
                    <a:pt x="3053" y="1437"/>
                    <a:pt x="2608" y="1789"/>
                    <a:pt x="2108" y="1789"/>
                  </a:cubicBezTo>
                  <a:cubicBezTo>
                    <a:pt x="2042" y="1789"/>
                    <a:pt x="1975" y="1782"/>
                    <a:pt x="1907" y="1770"/>
                  </a:cubicBezTo>
                  <a:cubicBezTo>
                    <a:pt x="1331" y="1660"/>
                    <a:pt x="954" y="1103"/>
                    <a:pt x="1062" y="527"/>
                  </a:cubicBezTo>
                  <a:cubicBezTo>
                    <a:pt x="1112" y="286"/>
                    <a:pt x="952" y="51"/>
                    <a:pt x="711" y="9"/>
                  </a:cubicBezTo>
                  <a:cubicBezTo>
                    <a:pt x="683" y="4"/>
                    <a:pt x="654" y="1"/>
                    <a:pt x="626" y="1"/>
                  </a:cubicBezTo>
                  <a:close/>
                </a:path>
              </a:pathLst>
            </a:custGeom>
            <a:solidFill>
              <a:srgbClr val="C11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2"/>
            <p:cNvSpPr/>
            <p:nvPr/>
          </p:nvSpPr>
          <p:spPr>
            <a:xfrm>
              <a:off x="6986900" y="1891225"/>
              <a:ext cx="316975" cy="299625"/>
            </a:xfrm>
            <a:custGeom>
              <a:avLst/>
              <a:gdLst/>
              <a:ahLst/>
              <a:cxnLst/>
              <a:rect l="l" t="t" r="r" b="b"/>
              <a:pathLst>
                <a:path w="12679" h="11985" extrusionOk="0">
                  <a:moveTo>
                    <a:pt x="6584" y="0"/>
                  </a:moveTo>
                  <a:cubicBezTo>
                    <a:pt x="5572" y="0"/>
                    <a:pt x="4551" y="256"/>
                    <a:pt x="3622" y="786"/>
                  </a:cubicBezTo>
                  <a:cubicBezTo>
                    <a:pt x="1137" y="2200"/>
                    <a:pt x="0" y="5172"/>
                    <a:pt x="904" y="7884"/>
                  </a:cubicBezTo>
                  <a:cubicBezTo>
                    <a:pt x="1725" y="10356"/>
                    <a:pt x="4034" y="11984"/>
                    <a:pt x="6583" y="11984"/>
                  </a:cubicBezTo>
                  <a:cubicBezTo>
                    <a:pt x="6831" y="11984"/>
                    <a:pt x="7082" y="11969"/>
                    <a:pt x="7333" y="11937"/>
                  </a:cubicBezTo>
                  <a:cubicBezTo>
                    <a:pt x="10171" y="11581"/>
                    <a:pt x="12359" y="9271"/>
                    <a:pt x="12563" y="6419"/>
                  </a:cubicBezTo>
                  <a:cubicBezTo>
                    <a:pt x="12679" y="4833"/>
                    <a:pt x="12157" y="3267"/>
                    <a:pt x="11114" y="2067"/>
                  </a:cubicBezTo>
                  <a:cubicBezTo>
                    <a:pt x="9943" y="716"/>
                    <a:pt x="8276" y="0"/>
                    <a:pt x="6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2"/>
            <p:cNvSpPr/>
            <p:nvPr/>
          </p:nvSpPr>
          <p:spPr>
            <a:xfrm>
              <a:off x="6937375" y="2056650"/>
              <a:ext cx="247425" cy="463325"/>
            </a:xfrm>
            <a:custGeom>
              <a:avLst/>
              <a:gdLst/>
              <a:ahLst/>
              <a:cxnLst/>
              <a:rect l="l" t="t" r="r" b="b"/>
              <a:pathLst>
                <a:path w="9897" h="18533" extrusionOk="0">
                  <a:moveTo>
                    <a:pt x="4310" y="1"/>
                  </a:moveTo>
                  <a:cubicBezTo>
                    <a:pt x="4250" y="1"/>
                    <a:pt x="4191" y="38"/>
                    <a:pt x="4169" y="102"/>
                  </a:cubicBezTo>
                  <a:lnTo>
                    <a:pt x="2642" y="4756"/>
                  </a:lnTo>
                  <a:lnTo>
                    <a:pt x="1113" y="9411"/>
                  </a:lnTo>
                  <a:cubicBezTo>
                    <a:pt x="1079" y="9516"/>
                    <a:pt x="1164" y="9604"/>
                    <a:pt x="1254" y="9604"/>
                  </a:cubicBezTo>
                  <a:cubicBezTo>
                    <a:pt x="1289" y="9604"/>
                    <a:pt x="1323" y="9592"/>
                    <a:pt x="1353" y="9563"/>
                  </a:cubicBezTo>
                  <a:lnTo>
                    <a:pt x="2037" y="8920"/>
                  </a:lnTo>
                  <a:lnTo>
                    <a:pt x="2721" y="8277"/>
                  </a:lnTo>
                  <a:cubicBezTo>
                    <a:pt x="2751" y="8248"/>
                    <a:pt x="2787" y="8235"/>
                    <a:pt x="2821" y="8235"/>
                  </a:cubicBezTo>
                  <a:cubicBezTo>
                    <a:pt x="2909" y="8235"/>
                    <a:pt x="2990" y="8315"/>
                    <a:pt x="2966" y="8417"/>
                  </a:cubicBezTo>
                  <a:lnTo>
                    <a:pt x="1496" y="13383"/>
                  </a:lnTo>
                  <a:lnTo>
                    <a:pt x="26" y="18349"/>
                  </a:lnTo>
                  <a:cubicBezTo>
                    <a:pt x="1" y="18458"/>
                    <a:pt x="87" y="18532"/>
                    <a:pt x="173" y="18532"/>
                  </a:cubicBezTo>
                  <a:cubicBezTo>
                    <a:pt x="223" y="18532"/>
                    <a:pt x="273" y="18508"/>
                    <a:pt x="302" y="18451"/>
                  </a:cubicBezTo>
                  <a:lnTo>
                    <a:pt x="2291" y="15028"/>
                  </a:lnTo>
                  <a:lnTo>
                    <a:pt x="4283" y="11603"/>
                  </a:lnTo>
                  <a:cubicBezTo>
                    <a:pt x="4311" y="11547"/>
                    <a:pt x="4362" y="11522"/>
                    <a:pt x="4412" y="11522"/>
                  </a:cubicBezTo>
                  <a:cubicBezTo>
                    <a:pt x="4493" y="11522"/>
                    <a:pt x="4573" y="11585"/>
                    <a:pt x="4562" y="11686"/>
                  </a:cubicBezTo>
                  <a:lnTo>
                    <a:pt x="4437" y="12809"/>
                  </a:lnTo>
                  <a:lnTo>
                    <a:pt x="4314" y="13932"/>
                  </a:lnTo>
                  <a:cubicBezTo>
                    <a:pt x="4303" y="14032"/>
                    <a:pt x="4382" y="14096"/>
                    <a:pt x="4463" y="14096"/>
                  </a:cubicBezTo>
                  <a:cubicBezTo>
                    <a:pt x="4511" y="14096"/>
                    <a:pt x="4560" y="14073"/>
                    <a:pt x="4589" y="14021"/>
                  </a:cubicBezTo>
                  <a:lnTo>
                    <a:pt x="7226" y="9307"/>
                  </a:lnTo>
                  <a:lnTo>
                    <a:pt x="9861" y="4594"/>
                  </a:lnTo>
                  <a:lnTo>
                    <a:pt x="9861" y="4592"/>
                  </a:lnTo>
                  <a:cubicBezTo>
                    <a:pt x="9896" y="4530"/>
                    <a:pt x="9881" y="4451"/>
                    <a:pt x="9825" y="4407"/>
                  </a:cubicBezTo>
                  <a:lnTo>
                    <a:pt x="7115" y="2219"/>
                  </a:lnTo>
                  <a:lnTo>
                    <a:pt x="4403" y="33"/>
                  </a:lnTo>
                  <a:cubicBezTo>
                    <a:pt x="4375" y="11"/>
                    <a:pt x="4342" y="1"/>
                    <a:pt x="43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2"/>
            <p:cNvSpPr/>
            <p:nvPr/>
          </p:nvSpPr>
          <p:spPr>
            <a:xfrm>
              <a:off x="7063800" y="1961200"/>
              <a:ext cx="168900" cy="159650"/>
            </a:xfrm>
            <a:custGeom>
              <a:avLst/>
              <a:gdLst/>
              <a:ahLst/>
              <a:cxnLst/>
              <a:rect l="l" t="t" r="r" b="b"/>
              <a:pathLst>
                <a:path w="6756" h="6386" extrusionOk="0">
                  <a:moveTo>
                    <a:pt x="3508" y="0"/>
                  </a:moveTo>
                  <a:cubicBezTo>
                    <a:pt x="2969" y="0"/>
                    <a:pt x="2425" y="137"/>
                    <a:pt x="1931" y="418"/>
                  </a:cubicBezTo>
                  <a:cubicBezTo>
                    <a:pt x="607" y="1173"/>
                    <a:pt x="0" y="2757"/>
                    <a:pt x="482" y="4201"/>
                  </a:cubicBezTo>
                  <a:cubicBezTo>
                    <a:pt x="921" y="5517"/>
                    <a:pt x="2149" y="6386"/>
                    <a:pt x="3507" y="6386"/>
                  </a:cubicBezTo>
                  <a:cubicBezTo>
                    <a:pt x="3640" y="6386"/>
                    <a:pt x="3774" y="6377"/>
                    <a:pt x="3909" y="6360"/>
                  </a:cubicBezTo>
                  <a:cubicBezTo>
                    <a:pt x="5419" y="6170"/>
                    <a:pt x="6586" y="4939"/>
                    <a:pt x="6694" y="3421"/>
                  </a:cubicBezTo>
                  <a:cubicBezTo>
                    <a:pt x="6756" y="2576"/>
                    <a:pt x="6478" y="1741"/>
                    <a:pt x="5924" y="1102"/>
                  </a:cubicBezTo>
                  <a:cubicBezTo>
                    <a:pt x="5299" y="382"/>
                    <a:pt x="4410" y="0"/>
                    <a:pt x="3508" y="0"/>
                  </a:cubicBezTo>
                  <a:close/>
                </a:path>
              </a:pathLst>
            </a:custGeom>
            <a:solidFill>
              <a:srgbClr val="13F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2"/>
            <p:cNvSpPr/>
            <p:nvPr/>
          </p:nvSpPr>
          <p:spPr>
            <a:xfrm>
              <a:off x="7053575" y="2048875"/>
              <a:ext cx="113925" cy="195525"/>
            </a:xfrm>
            <a:custGeom>
              <a:avLst/>
              <a:gdLst/>
              <a:ahLst/>
              <a:cxnLst/>
              <a:rect l="l" t="t" r="r" b="b"/>
              <a:pathLst>
                <a:path w="4557" h="7821" extrusionOk="0">
                  <a:moveTo>
                    <a:pt x="2089" y="1"/>
                  </a:moveTo>
                  <a:cubicBezTo>
                    <a:pt x="2026" y="1"/>
                    <a:pt x="1966" y="40"/>
                    <a:pt x="1947" y="107"/>
                  </a:cubicBezTo>
                  <a:lnTo>
                    <a:pt x="1005" y="2530"/>
                  </a:lnTo>
                  <a:lnTo>
                    <a:pt x="65" y="4953"/>
                  </a:lnTo>
                  <a:cubicBezTo>
                    <a:pt x="0" y="5122"/>
                    <a:pt x="135" y="5264"/>
                    <a:pt x="279" y="5264"/>
                  </a:cubicBezTo>
                  <a:cubicBezTo>
                    <a:pt x="337" y="5264"/>
                    <a:pt x="397" y="5241"/>
                    <a:pt x="446" y="5186"/>
                  </a:cubicBezTo>
                  <a:lnTo>
                    <a:pt x="1143" y="4400"/>
                  </a:lnTo>
                  <a:lnTo>
                    <a:pt x="1843" y="3614"/>
                  </a:lnTo>
                  <a:lnTo>
                    <a:pt x="1292" y="5625"/>
                  </a:lnTo>
                  <a:lnTo>
                    <a:pt x="743" y="7634"/>
                  </a:lnTo>
                  <a:cubicBezTo>
                    <a:pt x="714" y="7742"/>
                    <a:pt x="799" y="7821"/>
                    <a:pt x="887" y="7821"/>
                  </a:cubicBezTo>
                  <a:cubicBezTo>
                    <a:pt x="933" y="7821"/>
                    <a:pt x="979" y="7799"/>
                    <a:pt x="1010" y="7750"/>
                  </a:cubicBezTo>
                  <a:lnTo>
                    <a:pt x="2765" y="4889"/>
                  </a:lnTo>
                  <a:lnTo>
                    <a:pt x="4520" y="2029"/>
                  </a:lnTo>
                  <a:lnTo>
                    <a:pt x="4518" y="2029"/>
                  </a:lnTo>
                  <a:cubicBezTo>
                    <a:pt x="4557" y="1966"/>
                    <a:pt x="4541" y="1883"/>
                    <a:pt x="4483" y="1836"/>
                  </a:cubicBezTo>
                  <a:lnTo>
                    <a:pt x="3332" y="935"/>
                  </a:lnTo>
                  <a:lnTo>
                    <a:pt x="2180" y="32"/>
                  </a:lnTo>
                  <a:cubicBezTo>
                    <a:pt x="2152" y="10"/>
                    <a:pt x="2120" y="1"/>
                    <a:pt x="2089" y="1"/>
                  </a:cubicBezTo>
                  <a:close/>
                </a:path>
              </a:pathLst>
            </a:custGeom>
            <a:solidFill>
              <a:srgbClr val="13F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2"/>
            <p:cNvSpPr/>
            <p:nvPr/>
          </p:nvSpPr>
          <p:spPr>
            <a:xfrm>
              <a:off x="5336625" y="1618800"/>
              <a:ext cx="325450" cy="299625"/>
            </a:xfrm>
            <a:custGeom>
              <a:avLst/>
              <a:gdLst/>
              <a:ahLst/>
              <a:cxnLst/>
              <a:rect l="l" t="t" r="r" b="b"/>
              <a:pathLst>
                <a:path w="13018" h="11985" extrusionOk="0">
                  <a:moveTo>
                    <a:pt x="6454" y="0"/>
                  </a:moveTo>
                  <a:cubicBezTo>
                    <a:pt x="4698" y="0"/>
                    <a:pt x="2974" y="772"/>
                    <a:pt x="1803" y="2210"/>
                  </a:cubicBezTo>
                  <a:cubicBezTo>
                    <a:pt x="0" y="4427"/>
                    <a:pt x="14" y="7609"/>
                    <a:pt x="1836" y="9811"/>
                  </a:cubicBezTo>
                  <a:cubicBezTo>
                    <a:pt x="3007" y="11227"/>
                    <a:pt x="4716" y="11985"/>
                    <a:pt x="6456" y="11985"/>
                  </a:cubicBezTo>
                  <a:cubicBezTo>
                    <a:pt x="7423" y="11985"/>
                    <a:pt x="8399" y="11751"/>
                    <a:pt x="9298" y="11265"/>
                  </a:cubicBezTo>
                  <a:cubicBezTo>
                    <a:pt x="11812" y="9907"/>
                    <a:pt x="13018" y="6962"/>
                    <a:pt x="12178" y="4231"/>
                  </a:cubicBezTo>
                  <a:cubicBezTo>
                    <a:pt x="11712" y="2711"/>
                    <a:pt x="10660" y="1438"/>
                    <a:pt x="9254" y="696"/>
                  </a:cubicBezTo>
                  <a:cubicBezTo>
                    <a:pt x="8366" y="227"/>
                    <a:pt x="7405" y="0"/>
                    <a:pt x="64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2"/>
            <p:cNvSpPr/>
            <p:nvPr/>
          </p:nvSpPr>
          <p:spPr>
            <a:xfrm>
              <a:off x="5401900" y="1821400"/>
              <a:ext cx="173650" cy="469925"/>
            </a:xfrm>
            <a:custGeom>
              <a:avLst/>
              <a:gdLst/>
              <a:ahLst/>
              <a:cxnLst/>
              <a:rect l="l" t="t" r="r" b="b"/>
              <a:pathLst>
                <a:path w="6946" h="18797" extrusionOk="0">
                  <a:moveTo>
                    <a:pt x="151" y="1"/>
                  </a:moveTo>
                  <a:cubicBezTo>
                    <a:pt x="70" y="1"/>
                    <a:pt x="0" y="69"/>
                    <a:pt x="5" y="156"/>
                  </a:cubicBezTo>
                  <a:lnTo>
                    <a:pt x="263" y="5047"/>
                  </a:lnTo>
                  <a:lnTo>
                    <a:pt x="521" y="9940"/>
                  </a:lnTo>
                  <a:cubicBezTo>
                    <a:pt x="526" y="10028"/>
                    <a:pt x="598" y="10080"/>
                    <a:pt x="670" y="10080"/>
                  </a:cubicBezTo>
                  <a:cubicBezTo>
                    <a:pt x="722" y="10080"/>
                    <a:pt x="773" y="10053"/>
                    <a:pt x="801" y="9995"/>
                  </a:cubicBezTo>
                  <a:lnTo>
                    <a:pt x="1205" y="9148"/>
                  </a:lnTo>
                  <a:lnTo>
                    <a:pt x="1610" y="8300"/>
                  </a:lnTo>
                  <a:cubicBezTo>
                    <a:pt x="1636" y="8243"/>
                    <a:pt x="1688" y="8216"/>
                    <a:pt x="1741" y="8216"/>
                  </a:cubicBezTo>
                  <a:cubicBezTo>
                    <a:pt x="1809" y="8216"/>
                    <a:pt x="1877" y="8262"/>
                    <a:pt x="1889" y="8345"/>
                  </a:cubicBezTo>
                  <a:lnTo>
                    <a:pt x="2313" y="13507"/>
                  </a:lnTo>
                  <a:lnTo>
                    <a:pt x="2738" y="18667"/>
                  </a:lnTo>
                  <a:cubicBezTo>
                    <a:pt x="2750" y="18754"/>
                    <a:pt x="2817" y="18796"/>
                    <a:pt x="2884" y="18796"/>
                  </a:cubicBezTo>
                  <a:cubicBezTo>
                    <a:pt x="2953" y="18796"/>
                    <a:pt x="3022" y="18751"/>
                    <a:pt x="3031" y="18663"/>
                  </a:cubicBezTo>
                  <a:lnTo>
                    <a:pt x="3650" y="14749"/>
                  </a:lnTo>
                  <a:lnTo>
                    <a:pt x="4268" y="10839"/>
                  </a:lnTo>
                  <a:cubicBezTo>
                    <a:pt x="4276" y="10752"/>
                    <a:pt x="4346" y="10705"/>
                    <a:pt x="4416" y="10705"/>
                  </a:cubicBezTo>
                  <a:cubicBezTo>
                    <a:pt x="4476" y="10705"/>
                    <a:pt x="4537" y="10741"/>
                    <a:pt x="4557" y="10814"/>
                  </a:cubicBezTo>
                  <a:lnTo>
                    <a:pt x="4848" y="11906"/>
                  </a:lnTo>
                  <a:lnTo>
                    <a:pt x="5137" y="12998"/>
                  </a:lnTo>
                  <a:cubicBezTo>
                    <a:pt x="5156" y="13073"/>
                    <a:pt x="5217" y="13108"/>
                    <a:pt x="5279" y="13108"/>
                  </a:cubicBezTo>
                  <a:cubicBezTo>
                    <a:pt x="5347" y="13108"/>
                    <a:pt x="5414" y="13065"/>
                    <a:pt x="5426" y="12981"/>
                  </a:cubicBezTo>
                  <a:lnTo>
                    <a:pt x="6181" y="7632"/>
                  </a:lnTo>
                  <a:lnTo>
                    <a:pt x="6934" y="2285"/>
                  </a:lnTo>
                  <a:lnTo>
                    <a:pt x="6936" y="2287"/>
                  </a:lnTo>
                  <a:cubicBezTo>
                    <a:pt x="6945" y="2216"/>
                    <a:pt x="6903" y="2146"/>
                    <a:pt x="6834" y="2125"/>
                  </a:cubicBezTo>
                  <a:lnTo>
                    <a:pt x="3515" y="1068"/>
                  </a:lnTo>
                  <a:lnTo>
                    <a:pt x="198" y="8"/>
                  </a:lnTo>
                  <a:cubicBezTo>
                    <a:pt x="182" y="3"/>
                    <a:pt x="167" y="1"/>
                    <a:pt x="1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2"/>
            <p:cNvSpPr/>
            <p:nvPr/>
          </p:nvSpPr>
          <p:spPr>
            <a:xfrm>
              <a:off x="5411925" y="1688800"/>
              <a:ext cx="173450" cy="159625"/>
            </a:xfrm>
            <a:custGeom>
              <a:avLst/>
              <a:gdLst/>
              <a:ahLst/>
              <a:cxnLst/>
              <a:rect l="l" t="t" r="r" b="b"/>
              <a:pathLst>
                <a:path w="6938" h="6385" extrusionOk="0">
                  <a:moveTo>
                    <a:pt x="3439" y="0"/>
                  </a:moveTo>
                  <a:cubicBezTo>
                    <a:pt x="2503" y="0"/>
                    <a:pt x="1585" y="411"/>
                    <a:pt x="962" y="1177"/>
                  </a:cubicBezTo>
                  <a:cubicBezTo>
                    <a:pt x="1" y="2357"/>
                    <a:pt x="9" y="4054"/>
                    <a:pt x="979" y="5227"/>
                  </a:cubicBezTo>
                  <a:cubicBezTo>
                    <a:pt x="1605" y="5981"/>
                    <a:pt x="2515" y="6384"/>
                    <a:pt x="3442" y="6384"/>
                  </a:cubicBezTo>
                  <a:cubicBezTo>
                    <a:pt x="3957" y="6384"/>
                    <a:pt x="4477" y="6260"/>
                    <a:pt x="4955" y="6002"/>
                  </a:cubicBezTo>
                  <a:cubicBezTo>
                    <a:pt x="6296" y="5277"/>
                    <a:pt x="6937" y="3708"/>
                    <a:pt x="6490" y="2253"/>
                  </a:cubicBezTo>
                  <a:cubicBezTo>
                    <a:pt x="6242" y="1442"/>
                    <a:pt x="5681" y="766"/>
                    <a:pt x="4932" y="371"/>
                  </a:cubicBezTo>
                  <a:cubicBezTo>
                    <a:pt x="4459" y="121"/>
                    <a:pt x="3946" y="0"/>
                    <a:pt x="3439" y="0"/>
                  </a:cubicBezTo>
                  <a:close/>
                </a:path>
              </a:pathLst>
            </a:custGeom>
            <a:solidFill>
              <a:srgbClr val="13F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2"/>
            <p:cNvSpPr/>
            <p:nvPr/>
          </p:nvSpPr>
          <p:spPr>
            <a:xfrm>
              <a:off x="5455550" y="1792200"/>
              <a:ext cx="77850" cy="193700"/>
            </a:xfrm>
            <a:custGeom>
              <a:avLst/>
              <a:gdLst/>
              <a:ahLst/>
              <a:cxnLst/>
              <a:rect l="l" t="t" r="r" b="b"/>
              <a:pathLst>
                <a:path w="3114" h="7748" extrusionOk="0">
                  <a:moveTo>
                    <a:pt x="153" y="0"/>
                  </a:moveTo>
                  <a:cubicBezTo>
                    <a:pt x="71" y="0"/>
                    <a:pt x="1" y="71"/>
                    <a:pt x="9" y="159"/>
                  </a:cubicBezTo>
                  <a:lnTo>
                    <a:pt x="7" y="2759"/>
                  </a:lnTo>
                  <a:lnTo>
                    <a:pt x="5" y="5360"/>
                  </a:lnTo>
                  <a:cubicBezTo>
                    <a:pt x="5" y="5470"/>
                    <a:pt x="84" y="5564"/>
                    <a:pt x="192" y="5583"/>
                  </a:cubicBezTo>
                  <a:cubicBezTo>
                    <a:pt x="206" y="5586"/>
                    <a:pt x="220" y="5587"/>
                    <a:pt x="234" y="5587"/>
                  </a:cubicBezTo>
                  <a:cubicBezTo>
                    <a:pt x="327" y="5587"/>
                    <a:pt x="411" y="5529"/>
                    <a:pt x="444" y="5441"/>
                  </a:cubicBezTo>
                  <a:lnTo>
                    <a:pt x="810" y="4455"/>
                  </a:lnTo>
                  <a:lnTo>
                    <a:pt x="1178" y="3470"/>
                  </a:lnTo>
                  <a:lnTo>
                    <a:pt x="1392" y="5543"/>
                  </a:lnTo>
                  <a:lnTo>
                    <a:pt x="1606" y="7615"/>
                  </a:lnTo>
                  <a:cubicBezTo>
                    <a:pt x="1615" y="7703"/>
                    <a:pt x="1683" y="7748"/>
                    <a:pt x="1752" y="7748"/>
                  </a:cubicBezTo>
                  <a:cubicBezTo>
                    <a:pt x="1817" y="7748"/>
                    <a:pt x="1882" y="7708"/>
                    <a:pt x="1896" y="7627"/>
                  </a:cubicBezTo>
                  <a:lnTo>
                    <a:pt x="2499" y="4325"/>
                  </a:lnTo>
                  <a:lnTo>
                    <a:pt x="3100" y="1024"/>
                  </a:lnTo>
                  <a:cubicBezTo>
                    <a:pt x="3114" y="951"/>
                    <a:pt x="3070" y="878"/>
                    <a:pt x="2998" y="856"/>
                  </a:cubicBezTo>
                  <a:lnTo>
                    <a:pt x="1598" y="431"/>
                  </a:lnTo>
                  <a:lnTo>
                    <a:pt x="198" y="7"/>
                  </a:lnTo>
                  <a:cubicBezTo>
                    <a:pt x="183" y="2"/>
                    <a:pt x="168" y="0"/>
                    <a:pt x="153" y="0"/>
                  </a:cubicBezTo>
                  <a:close/>
                </a:path>
              </a:pathLst>
            </a:custGeom>
            <a:solidFill>
              <a:srgbClr val="13F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" name="Google Shape;196;p32"/>
          <p:cNvSpPr txBox="1">
            <a:spLocks noGrp="1"/>
          </p:cNvSpPr>
          <p:nvPr>
            <p:ph type="ctrTitle"/>
          </p:nvPr>
        </p:nvSpPr>
        <p:spPr>
          <a:xfrm rot="888">
            <a:off x="394932" y="2646865"/>
            <a:ext cx="6968700" cy="17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BE A </a:t>
            </a:r>
            <a:br>
              <a:rPr lang="en" dirty="0"/>
            </a:br>
            <a:r>
              <a:rPr lang="en" dirty="0"/>
              <a:t>Prepositions</a:t>
            </a:r>
            <a:br>
              <a:rPr lang="en" dirty="0"/>
            </a:br>
            <a:r>
              <a:rPr lang="en" dirty="0"/>
              <a:t>SUPERHERO!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629" y="443355"/>
            <a:ext cx="6734175" cy="4448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Prepositional Phrases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673026" y="1066803"/>
            <a:ext cx="5810049" cy="1365247"/>
          </a:xfrm>
          <a:prstGeom prst="roundRect">
            <a:avLst>
              <a:gd name="adj" fmla="val 6667"/>
            </a:avLst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GB" sz="1200" dirty="0">
                <a:solidFill>
                  <a:schemeClr val="tx1"/>
                </a:solidFill>
              </a:rPr>
              <a:t>A prepositional phrase includes the object that the preposition in a sentence is referring to and any other words that link it to the preposition. </a:t>
            </a:r>
          </a:p>
          <a:p>
            <a:pPr indent="203597">
              <a:defRPr/>
            </a:pPr>
            <a:r>
              <a:rPr lang="en-GB" sz="1200" dirty="0">
                <a:solidFill>
                  <a:schemeClr val="tx1"/>
                </a:solidFill>
              </a:rPr>
              <a:t>For example: He hid </a:t>
            </a:r>
            <a:r>
              <a:rPr lang="en-GB" sz="1200" i="1" u="sng" dirty="0">
                <a:solidFill>
                  <a:schemeClr val="tx1"/>
                </a:solidFill>
              </a:rPr>
              <a:t>beneath the duvet</a:t>
            </a:r>
            <a:r>
              <a:rPr lang="en-GB" sz="1200" dirty="0">
                <a:solidFill>
                  <a:schemeClr val="tx1"/>
                </a:solidFill>
              </a:rPr>
              <a:t>. </a:t>
            </a:r>
          </a:p>
          <a:p>
            <a:pPr indent="203597">
              <a:defRPr/>
            </a:pPr>
            <a:endParaRPr lang="en-GB" sz="1200" dirty="0">
              <a:solidFill>
                <a:schemeClr val="tx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GB" sz="1200" dirty="0">
                <a:solidFill>
                  <a:schemeClr val="tx1"/>
                </a:solidFill>
              </a:rPr>
              <a:t>A prepositional phrase usually includes a preposition, a noun or pronoun and may include an adjective. IT DOES NOT INCLUDE THE VERB!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01801" y="2597155"/>
            <a:ext cx="574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Can you pick out the </a:t>
            </a:r>
            <a:r>
              <a:rPr lang="en-GB" sz="1200" dirty="0">
                <a:solidFill>
                  <a:srgbClr val="21A6F9"/>
                </a:solidFill>
              </a:rPr>
              <a:t>prepositional phrases </a:t>
            </a:r>
            <a:r>
              <a:rPr lang="en-GB" sz="1200" dirty="0"/>
              <a:t>from these sentences?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676001" y="3279379"/>
            <a:ext cx="5807074" cy="311150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Jules was delighted to find a present inside the egg.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676001" y="3625141"/>
            <a:ext cx="5807074" cy="311150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Mike didn’t think he could run up the hill.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673025" y="3970902"/>
            <a:ext cx="5807074" cy="311150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Where could it be? It wasn’t in the box and it wasn’t round the back. 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673025" y="4318732"/>
            <a:ext cx="5807074" cy="311150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When the siren sounded they all set off into the ancient woods. 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673025" y="2916000"/>
            <a:ext cx="5807074" cy="311150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The general ordered the troops to retreat to the valley.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676001" y="3279379"/>
            <a:ext cx="5807074" cy="311150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Jules was delighted to find a present </a:t>
            </a:r>
            <a:r>
              <a:rPr lang="en-GB" sz="1200" dirty="0">
                <a:solidFill>
                  <a:srgbClr val="21A6F9"/>
                </a:solidFill>
              </a:rPr>
              <a:t>inside the egg</a:t>
            </a:r>
            <a:r>
              <a:rPr lang="en-GB" sz="1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1676001" y="3625141"/>
            <a:ext cx="5807074" cy="311150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Mike didn’t think he could run </a:t>
            </a:r>
            <a:r>
              <a:rPr lang="en-GB" sz="1200" dirty="0">
                <a:solidFill>
                  <a:srgbClr val="21A6F9"/>
                </a:solidFill>
              </a:rPr>
              <a:t>up the hill</a:t>
            </a:r>
            <a:r>
              <a:rPr lang="en-GB" sz="1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673025" y="3970902"/>
            <a:ext cx="5807074" cy="311150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Where could it be? It wasn’t </a:t>
            </a:r>
            <a:r>
              <a:rPr lang="en-GB" sz="1200" dirty="0">
                <a:solidFill>
                  <a:srgbClr val="21A6F9"/>
                </a:solidFill>
              </a:rPr>
              <a:t>in the box </a:t>
            </a:r>
            <a:r>
              <a:rPr lang="en-GB" sz="1200" dirty="0">
                <a:solidFill>
                  <a:schemeClr val="tx1"/>
                </a:solidFill>
              </a:rPr>
              <a:t>and it wasn’t </a:t>
            </a:r>
            <a:r>
              <a:rPr lang="en-GB" sz="1200" dirty="0">
                <a:solidFill>
                  <a:srgbClr val="21A6F9"/>
                </a:solidFill>
              </a:rPr>
              <a:t>round the back</a:t>
            </a:r>
            <a:r>
              <a:rPr lang="en-GB" sz="12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673025" y="4318732"/>
            <a:ext cx="5807074" cy="311150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When the siren sounded they all set off </a:t>
            </a:r>
            <a:r>
              <a:rPr lang="en-GB" sz="1200" dirty="0">
                <a:solidFill>
                  <a:srgbClr val="21A6F9"/>
                </a:solidFill>
              </a:rPr>
              <a:t>into the ancient woods</a:t>
            </a:r>
            <a:r>
              <a:rPr lang="en-GB" sz="12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1673025" y="2916000"/>
            <a:ext cx="5807074" cy="311150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The general ordered the troops to retreat </a:t>
            </a:r>
            <a:r>
              <a:rPr lang="en-GB" sz="1200" dirty="0">
                <a:solidFill>
                  <a:srgbClr val="21A6F9"/>
                </a:solidFill>
              </a:rPr>
              <a:t>to the valley</a:t>
            </a:r>
            <a:r>
              <a:rPr lang="en-GB" sz="12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219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975" y="0"/>
            <a:ext cx="71615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371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720" y="-6149"/>
            <a:ext cx="6964399" cy="514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85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836" y="0"/>
            <a:ext cx="680307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687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982" y="-1"/>
            <a:ext cx="6657654" cy="517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58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12" y="481012"/>
            <a:ext cx="7724775" cy="41814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30266" y="2202328"/>
            <a:ext cx="277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3625" y="2407586"/>
            <a:ext cx="277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01803" y="4200598"/>
            <a:ext cx="277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2997527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9"/>
          <p:cNvSpPr txBox="1">
            <a:spLocks noGrp="1"/>
          </p:cNvSpPr>
          <p:nvPr>
            <p:ph type="title" idx="8"/>
          </p:nvPr>
        </p:nvSpPr>
        <p:spPr>
          <a:xfrm>
            <a:off x="2019300" y="642729"/>
            <a:ext cx="7124700" cy="1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about you test your skills?</a:t>
            </a:r>
            <a:br>
              <a:rPr lang="en" dirty="0"/>
            </a:br>
            <a:br>
              <a:rPr lang="en" dirty="0"/>
            </a:br>
            <a:br>
              <a:rPr lang="en" dirty="0"/>
            </a:br>
            <a:r>
              <a:rPr lang="en" dirty="0"/>
              <a:t>                     Check  the attached game…</a:t>
            </a:r>
            <a:br>
              <a:rPr lang="en" dirty="0"/>
            </a:br>
            <a:br>
              <a:rPr lang="en" dirty="0"/>
            </a:br>
            <a:r>
              <a:rPr lang="en" dirty="0"/>
              <a:t>                 ‘Who wants to be a millionaire’ </a:t>
            </a:r>
            <a:endParaRPr dirty="0"/>
          </a:p>
        </p:txBody>
      </p:sp>
      <p:pic>
        <p:nvPicPr>
          <p:cNvPr id="19" name="Google Shape;338;p41"/>
          <p:cNvPicPr preferRelativeResize="0"/>
          <p:nvPr/>
        </p:nvPicPr>
        <p:blipFill rotWithShape="1">
          <a:blip r:embed="rId3">
            <a:alphaModFix/>
          </a:blip>
          <a:srcRect l="-45547" t="4395" r="-672" b="8912"/>
          <a:stretch/>
        </p:blipFill>
        <p:spPr>
          <a:xfrm>
            <a:off x="-2732788" y="1445014"/>
            <a:ext cx="6403500" cy="35925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0" indent="0">
              <a:buNone/>
            </a:pPr>
            <a:r>
              <a:rPr lang="en-US" dirty="0"/>
              <a:t>https://www.youtube.com/watch?v=p_lgP_XwDig</a:t>
            </a:r>
          </a:p>
          <a:p>
            <a:pPr marL="127000" indent="0">
              <a:buNone/>
            </a:pPr>
            <a:endParaRPr lang="en-US" dirty="0"/>
          </a:p>
          <a:p>
            <a:pPr marL="127000" indent="0">
              <a:buNone/>
            </a:pPr>
            <a:endParaRPr lang="en-US" dirty="0"/>
          </a:p>
          <a:p>
            <a:r>
              <a:rPr lang="en-US" dirty="0">
                <a:hlinkClick r:id="rId2"/>
              </a:rPr>
              <a:t>https://youtu.be/Fbcimg1r1Ms</a:t>
            </a:r>
            <a:endParaRPr lang="en-US" dirty="0"/>
          </a:p>
          <a:p>
            <a:pPr marL="127000" indent="0">
              <a:buNone/>
            </a:pPr>
            <a:endParaRPr lang="en-US" dirty="0"/>
          </a:p>
          <a:p>
            <a:pPr marL="127000" indent="0">
              <a:buNone/>
            </a:pPr>
            <a:r>
              <a:rPr lang="en-US" u="sng" dirty="0"/>
              <a:t>time</a:t>
            </a:r>
          </a:p>
          <a:p>
            <a:r>
              <a:rPr lang="en-US" dirty="0"/>
              <a:t>https://youtu.be/_XmYzXi3Gxs</a:t>
            </a:r>
          </a:p>
          <a:p>
            <a:endParaRPr lang="en-US" dirty="0"/>
          </a:p>
          <a:p>
            <a:r>
              <a:rPr lang="en-US" dirty="0"/>
              <a:t>https://youtu.be/0aN-HPnlbm8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40975" y="2089089"/>
            <a:ext cx="25106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https://youtu.be/4530pfmquro</a:t>
            </a:r>
          </a:p>
        </p:txBody>
      </p:sp>
    </p:spTree>
    <p:extLst>
      <p:ext uri="{BB962C8B-B14F-4D97-AF65-F5344CB8AC3E}">
        <p14:creationId xmlns:p14="http://schemas.microsoft.com/office/powerpoint/2010/main" val="1917307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9664" y="201403"/>
            <a:ext cx="64059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https://create.kahoot.it/details/e85ed0e3-dda3-41ab-a20d-d5e90256e485</a:t>
            </a:r>
          </a:p>
        </p:txBody>
      </p:sp>
      <p:sp>
        <p:nvSpPr>
          <p:cNvPr id="5" name="Rectangle 4"/>
          <p:cNvSpPr/>
          <p:nvPr/>
        </p:nvSpPr>
        <p:spPr>
          <a:xfrm>
            <a:off x="410963" y="2739860"/>
            <a:ext cx="75874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https://www.liveworksheets.com/worksheets/en/English_as_a_Second_Language_(ESL)/Prepositions_of_place/Prepositions_of_place_(b,_A,_B)_if143587tv</a:t>
            </a:r>
          </a:p>
        </p:txBody>
      </p:sp>
      <p:sp>
        <p:nvSpPr>
          <p:cNvPr id="6" name="Rectangle 5"/>
          <p:cNvSpPr/>
          <p:nvPr/>
        </p:nvSpPr>
        <p:spPr>
          <a:xfrm>
            <a:off x="416102" y="3322301"/>
            <a:ext cx="83683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https://www.liveworksheets.com/worksheets/en/English_as_a_Second_Language_(ESL)/Prepositions_of_place/preposition-_house_ot54297zn</a:t>
            </a:r>
          </a:p>
        </p:txBody>
      </p:sp>
      <p:sp>
        <p:nvSpPr>
          <p:cNvPr id="7" name="Rectangle 6"/>
          <p:cNvSpPr/>
          <p:nvPr/>
        </p:nvSpPr>
        <p:spPr>
          <a:xfrm>
            <a:off x="416101" y="3990121"/>
            <a:ext cx="83683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https://www.liveworksheets.com/worksheets/en/English_as_a_Second_Language_(ESL)/Prepositions_of_time/Prepositions_in,_on,_at_(A,_B,_C)_sa210948nj</a:t>
            </a:r>
          </a:p>
        </p:txBody>
      </p:sp>
      <p:sp>
        <p:nvSpPr>
          <p:cNvPr id="8" name="Rectangle 7"/>
          <p:cNvSpPr/>
          <p:nvPr/>
        </p:nvSpPr>
        <p:spPr>
          <a:xfrm>
            <a:off x="416101" y="4587097"/>
            <a:ext cx="85018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https://www.liveworksheets.com/worksheets/en/English_as_a_Second_Language_(ESL)/Prepositions_of_time/Prepositions_of_Time_pc22063zt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9664" y="1723908"/>
            <a:ext cx="6221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https://create.kahoot.it/details/5eb474f0-a124-46a8-8a07-036a62abc55f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195" y="1045343"/>
            <a:ext cx="64059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https://create.kahoot.it/details/3f9d8e9e-ecf4-41a2-b859-19431c9fcfb0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16101" y="2248584"/>
            <a:ext cx="75823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https://create.kahoot.it/details/2324d4ed-4d6a-4b7b-adcc-a5bbdbc82da7</a:t>
            </a:r>
          </a:p>
        </p:txBody>
      </p:sp>
    </p:spTree>
    <p:extLst>
      <p:ext uri="{BB962C8B-B14F-4D97-AF65-F5344CB8AC3E}">
        <p14:creationId xmlns:p14="http://schemas.microsoft.com/office/powerpoint/2010/main" val="661249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3"/>
          <p:cNvSpPr txBox="1">
            <a:spLocks noGrp="1"/>
          </p:cNvSpPr>
          <p:nvPr>
            <p:ph type="title"/>
          </p:nvPr>
        </p:nvSpPr>
        <p:spPr>
          <a:xfrm>
            <a:off x="895400" y="353650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W</a:t>
            </a:r>
            <a:r>
              <a:rPr lang="en-US" sz="4400" dirty="0"/>
              <a:t>ha</a:t>
            </a:r>
            <a:r>
              <a:rPr lang="en" sz="4400" dirty="0"/>
              <a:t>t are prepositions?</a:t>
            </a:r>
            <a:endParaRPr sz="44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3600" dirty="0"/>
              <a:t>Do you remember which parts of speech  we have covered so far?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sz="4000" b="1" dirty="0">
                <a:solidFill>
                  <a:srgbClr val="FFC000"/>
                </a:solidFill>
                <a:latin typeface="Amatic SC" panose="020B0604020202020204" charset="-79"/>
                <a:cs typeface="Amatic SC" panose="020B0604020202020204" charset="-79"/>
              </a:rPr>
              <a:t>Verbs         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matic SC" panose="020B0604020202020204" charset="-79"/>
                <a:cs typeface="Amatic SC" panose="020B0604020202020204" charset="-79"/>
              </a:rPr>
              <a:t>nouns</a:t>
            </a:r>
            <a:r>
              <a:rPr lang="en-US" sz="4000" b="1" dirty="0">
                <a:solidFill>
                  <a:srgbClr val="FFC000"/>
                </a:solidFill>
                <a:latin typeface="Amatic SC" panose="020B0604020202020204" charset="-79"/>
                <a:cs typeface="Amatic SC" panose="020B0604020202020204" charset="-79"/>
              </a:rPr>
              <a:t>              </a:t>
            </a:r>
            <a:r>
              <a:rPr lang="en-US" sz="4000" b="1" dirty="0">
                <a:solidFill>
                  <a:srgbClr val="FF0000"/>
                </a:solidFill>
                <a:latin typeface="Amatic SC" panose="020B0604020202020204" charset="-79"/>
                <a:cs typeface="Amatic SC" panose="020B0604020202020204" charset="-79"/>
              </a:rPr>
              <a:t>adjectives</a:t>
            </a:r>
          </a:p>
          <a:p>
            <a:pPr marL="114300" indent="0">
              <a:buNone/>
            </a:pPr>
            <a:r>
              <a:rPr lang="en-US" sz="4000" b="1" dirty="0">
                <a:solidFill>
                  <a:srgbClr val="00B0F0"/>
                </a:solidFill>
                <a:latin typeface="Amatic SC" panose="020B0604020202020204" charset="-79"/>
                <a:cs typeface="Amatic SC" panose="020B0604020202020204" charset="-79"/>
              </a:rPr>
              <a:t>Adverbs</a:t>
            </a:r>
            <a:r>
              <a:rPr lang="en-US" sz="4000" b="1" dirty="0">
                <a:solidFill>
                  <a:srgbClr val="FFC000"/>
                </a:solidFill>
                <a:latin typeface="Amatic SC" panose="020B0604020202020204" charset="-79"/>
                <a:cs typeface="Amatic SC" panose="020B0604020202020204" charset="-79"/>
              </a:rPr>
              <a:t>     </a:t>
            </a:r>
            <a:r>
              <a:rPr lang="en-US" sz="4000" b="1" dirty="0">
                <a:solidFill>
                  <a:srgbClr val="FFFF00"/>
                </a:solidFill>
                <a:latin typeface="Amatic SC" panose="020B0604020202020204" charset="-79"/>
                <a:cs typeface="Amatic SC" panose="020B0604020202020204" charset="-79"/>
              </a:rPr>
              <a:t>pronouns</a:t>
            </a:r>
            <a:r>
              <a:rPr lang="en-US" sz="4000" b="1" dirty="0">
                <a:solidFill>
                  <a:srgbClr val="FFC000"/>
                </a:solidFill>
                <a:latin typeface="Amatic SC" panose="020B0604020202020204" charset="-79"/>
                <a:cs typeface="Amatic SC" panose="020B0604020202020204" charset="-79"/>
              </a:rPr>
              <a:t>        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matic SC" panose="020B0604020202020204" charset="-79"/>
                <a:cs typeface="Amatic SC" panose="020B0604020202020204" charset="-79"/>
              </a:rPr>
              <a:t>conjunctions</a:t>
            </a:r>
          </a:p>
        </p:txBody>
      </p:sp>
      <p:grpSp>
        <p:nvGrpSpPr>
          <p:cNvPr id="5" name="Google Shape;738;p59"/>
          <p:cNvGrpSpPr/>
          <p:nvPr/>
        </p:nvGrpSpPr>
        <p:grpSpPr>
          <a:xfrm>
            <a:off x="7084291" y="2438400"/>
            <a:ext cx="1522185" cy="2520215"/>
            <a:chOff x="3770750" y="2536138"/>
            <a:chExt cx="1421600" cy="2225700"/>
          </a:xfrm>
        </p:grpSpPr>
        <p:sp>
          <p:nvSpPr>
            <p:cNvPr id="6" name="Google Shape;739;p59"/>
            <p:cNvSpPr/>
            <p:nvPr/>
          </p:nvSpPr>
          <p:spPr>
            <a:xfrm>
              <a:off x="4136475" y="2536138"/>
              <a:ext cx="321925" cy="240325"/>
            </a:xfrm>
            <a:custGeom>
              <a:avLst/>
              <a:gdLst/>
              <a:ahLst/>
              <a:cxnLst/>
              <a:rect l="l" t="t" r="r" b="b"/>
              <a:pathLst>
                <a:path w="12877" h="9613" extrusionOk="0">
                  <a:moveTo>
                    <a:pt x="8629" y="0"/>
                  </a:moveTo>
                  <a:cubicBezTo>
                    <a:pt x="8606" y="0"/>
                    <a:pt x="8581" y="6"/>
                    <a:pt x="8557" y="20"/>
                  </a:cubicBezTo>
                  <a:lnTo>
                    <a:pt x="7120" y="786"/>
                  </a:lnTo>
                  <a:lnTo>
                    <a:pt x="5681" y="1553"/>
                  </a:lnTo>
                  <a:cubicBezTo>
                    <a:pt x="5658" y="1565"/>
                    <a:pt x="5635" y="1571"/>
                    <a:pt x="5612" y="1571"/>
                  </a:cubicBezTo>
                  <a:cubicBezTo>
                    <a:pt x="5517" y="1571"/>
                    <a:pt x="5438" y="1475"/>
                    <a:pt x="5475" y="1374"/>
                  </a:cubicBezTo>
                  <a:lnTo>
                    <a:pt x="5689" y="802"/>
                  </a:lnTo>
                  <a:lnTo>
                    <a:pt x="5903" y="230"/>
                  </a:lnTo>
                  <a:cubicBezTo>
                    <a:pt x="5924" y="176"/>
                    <a:pt x="5911" y="116"/>
                    <a:pt x="5870" y="74"/>
                  </a:cubicBezTo>
                  <a:cubicBezTo>
                    <a:pt x="5843" y="47"/>
                    <a:pt x="5806" y="33"/>
                    <a:pt x="5770" y="33"/>
                  </a:cubicBezTo>
                  <a:cubicBezTo>
                    <a:pt x="5751" y="33"/>
                    <a:pt x="5733" y="36"/>
                    <a:pt x="5716" y="43"/>
                  </a:cubicBezTo>
                  <a:cubicBezTo>
                    <a:pt x="5103" y="288"/>
                    <a:pt x="3665" y="917"/>
                    <a:pt x="2389" y="1892"/>
                  </a:cubicBezTo>
                  <a:cubicBezTo>
                    <a:pt x="1114" y="2869"/>
                    <a:pt x="1" y="4188"/>
                    <a:pt x="39" y="5816"/>
                  </a:cubicBezTo>
                  <a:cubicBezTo>
                    <a:pt x="84" y="7696"/>
                    <a:pt x="787" y="8645"/>
                    <a:pt x="1480" y="9123"/>
                  </a:cubicBezTo>
                  <a:cubicBezTo>
                    <a:pt x="2174" y="9603"/>
                    <a:pt x="2856" y="9612"/>
                    <a:pt x="2856" y="9612"/>
                  </a:cubicBezTo>
                  <a:lnTo>
                    <a:pt x="7270" y="8566"/>
                  </a:lnTo>
                  <a:lnTo>
                    <a:pt x="11685" y="7522"/>
                  </a:lnTo>
                  <a:lnTo>
                    <a:pt x="12265" y="5667"/>
                  </a:lnTo>
                  <a:lnTo>
                    <a:pt x="12845" y="3814"/>
                  </a:lnTo>
                  <a:cubicBezTo>
                    <a:pt x="12876" y="3719"/>
                    <a:pt x="12804" y="3624"/>
                    <a:pt x="12710" y="3624"/>
                  </a:cubicBezTo>
                  <a:cubicBezTo>
                    <a:pt x="12700" y="3624"/>
                    <a:pt x="12689" y="3625"/>
                    <a:pt x="12679" y="3628"/>
                  </a:cubicBezTo>
                  <a:lnTo>
                    <a:pt x="11223" y="3905"/>
                  </a:lnTo>
                  <a:lnTo>
                    <a:pt x="9769" y="4182"/>
                  </a:lnTo>
                  <a:cubicBezTo>
                    <a:pt x="9759" y="4184"/>
                    <a:pt x="9749" y="4185"/>
                    <a:pt x="9740" y="4185"/>
                  </a:cubicBezTo>
                  <a:cubicBezTo>
                    <a:pt x="9645" y="4185"/>
                    <a:pt x="9573" y="4094"/>
                    <a:pt x="9601" y="3999"/>
                  </a:cubicBezTo>
                  <a:lnTo>
                    <a:pt x="9794" y="3348"/>
                  </a:lnTo>
                  <a:lnTo>
                    <a:pt x="9986" y="2697"/>
                  </a:lnTo>
                  <a:cubicBezTo>
                    <a:pt x="10014" y="2600"/>
                    <a:pt x="9940" y="2510"/>
                    <a:pt x="9847" y="2510"/>
                  </a:cubicBezTo>
                  <a:cubicBezTo>
                    <a:pt x="9832" y="2510"/>
                    <a:pt x="9816" y="2513"/>
                    <a:pt x="9800" y="2518"/>
                  </a:cubicBezTo>
                  <a:lnTo>
                    <a:pt x="8784" y="2863"/>
                  </a:lnTo>
                  <a:lnTo>
                    <a:pt x="7769" y="3208"/>
                  </a:lnTo>
                  <a:cubicBezTo>
                    <a:pt x="7753" y="3213"/>
                    <a:pt x="7737" y="3216"/>
                    <a:pt x="7722" y="3216"/>
                  </a:cubicBezTo>
                  <a:cubicBezTo>
                    <a:pt x="7623" y="3216"/>
                    <a:pt x="7547" y="3113"/>
                    <a:pt x="7588" y="3013"/>
                  </a:cubicBezTo>
                  <a:lnTo>
                    <a:pt x="8174" y="1609"/>
                  </a:lnTo>
                  <a:lnTo>
                    <a:pt x="8761" y="203"/>
                  </a:lnTo>
                  <a:cubicBezTo>
                    <a:pt x="8806" y="101"/>
                    <a:pt x="8726" y="0"/>
                    <a:pt x="8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40;p59"/>
            <p:cNvSpPr/>
            <p:nvPr/>
          </p:nvSpPr>
          <p:spPr>
            <a:xfrm>
              <a:off x="4146900" y="2666588"/>
              <a:ext cx="317650" cy="438275"/>
            </a:xfrm>
            <a:custGeom>
              <a:avLst/>
              <a:gdLst/>
              <a:ahLst/>
              <a:cxnLst/>
              <a:rect l="l" t="t" r="r" b="b"/>
              <a:pathLst>
                <a:path w="12706" h="17531" extrusionOk="0">
                  <a:moveTo>
                    <a:pt x="6981" y="0"/>
                  </a:moveTo>
                  <a:cubicBezTo>
                    <a:pt x="6912" y="0"/>
                    <a:pt x="6842" y="1"/>
                    <a:pt x="6771" y="3"/>
                  </a:cubicBezTo>
                  <a:cubicBezTo>
                    <a:pt x="3454" y="82"/>
                    <a:pt x="1728" y="2202"/>
                    <a:pt x="865" y="4818"/>
                  </a:cubicBezTo>
                  <a:cubicBezTo>
                    <a:pt x="0" y="7432"/>
                    <a:pt x="0" y="10543"/>
                    <a:pt x="137" y="12598"/>
                  </a:cubicBezTo>
                  <a:cubicBezTo>
                    <a:pt x="175" y="13185"/>
                    <a:pt x="455" y="13733"/>
                    <a:pt x="911" y="14106"/>
                  </a:cubicBezTo>
                  <a:cubicBezTo>
                    <a:pt x="1299" y="14428"/>
                    <a:pt x="1784" y="14602"/>
                    <a:pt x="2283" y="14602"/>
                  </a:cubicBezTo>
                  <a:cubicBezTo>
                    <a:pt x="2369" y="14602"/>
                    <a:pt x="2456" y="14596"/>
                    <a:pt x="2543" y="14586"/>
                  </a:cubicBezTo>
                  <a:lnTo>
                    <a:pt x="4999" y="14297"/>
                  </a:lnTo>
                  <a:lnTo>
                    <a:pt x="7456" y="14008"/>
                  </a:lnTo>
                  <a:lnTo>
                    <a:pt x="7144" y="15770"/>
                  </a:lnTo>
                  <a:lnTo>
                    <a:pt x="6830" y="17531"/>
                  </a:lnTo>
                  <a:lnTo>
                    <a:pt x="8932" y="17431"/>
                  </a:lnTo>
                  <a:lnTo>
                    <a:pt x="11031" y="17329"/>
                  </a:lnTo>
                  <a:lnTo>
                    <a:pt x="11819" y="11953"/>
                  </a:lnTo>
                  <a:lnTo>
                    <a:pt x="12607" y="6575"/>
                  </a:lnTo>
                  <a:cubicBezTo>
                    <a:pt x="12705" y="5910"/>
                    <a:pt x="12701" y="5234"/>
                    <a:pt x="12595" y="4572"/>
                  </a:cubicBezTo>
                  <a:cubicBezTo>
                    <a:pt x="12491" y="3909"/>
                    <a:pt x="12272" y="3269"/>
                    <a:pt x="11946" y="2684"/>
                  </a:cubicBezTo>
                  <a:cubicBezTo>
                    <a:pt x="11559" y="1992"/>
                    <a:pt x="10991" y="1305"/>
                    <a:pt x="10157" y="798"/>
                  </a:cubicBezTo>
                  <a:cubicBezTo>
                    <a:pt x="9362" y="316"/>
                    <a:pt x="8328" y="0"/>
                    <a:pt x="69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41;p59"/>
            <p:cNvSpPr/>
            <p:nvPr/>
          </p:nvSpPr>
          <p:spPr>
            <a:xfrm>
              <a:off x="4170050" y="2655738"/>
              <a:ext cx="296525" cy="283675"/>
            </a:xfrm>
            <a:custGeom>
              <a:avLst/>
              <a:gdLst/>
              <a:ahLst/>
              <a:cxnLst/>
              <a:rect l="l" t="t" r="r" b="b"/>
              <a:pathLst>
                <a:path w="11861" h="11347" extrusionOk="0">
                  <a:moveTo>
                    <a:pt x="5356" y="1"/>
                  </a:moveTo>
                  <a:cubicBezTo>
                    <a:pt x="5285" y="1"/>
                    <a:pt x="5213" y="2"/>
                    <a:pt x="5142" y="3"/>
                  </a:cubicBezTo>
                  <a:cubicBezTo>
                    <a:pt x="3951" y="32"/>
                    <a:pt x="2919" y="413"/>
                    <a:pt x="2058" y="987"/>
                  </a:cubicBezTo>
                  <a:cubicBezTo>
                    <a:pt x="1197" y="1560"/>
                    <a:pt x="507" y="2326"/>
                    <a:pt x="1" y="3120"/>
                  </a:cubicBezTo>
                  <a:cubicBezTo>
                    <a:pt x="1082" y="3604"/>
                    <a:pt x="2415" y="3816"/>
                    <a:pt x="3781" y="3816"/>
                  </a:cubicBezTo>
                  <a:cubicBezTo>
                    <a:pt x="3897" y="3816"/>
                    <a:pt x="4014" y="3814"/>
                    <a:pt x="4130" y="3811"/>
                  </a:cubicBezTo>
                  <a:cubicBezTo>
                    <a:pt x="5615" y="3771"/>
                    <a:pt x="7116" y="3484"/>
                    <a:pt x="8349" y="3023"/>
                  </a:cubicBezTo>
                  <a:lnTo>
                    <a:pt x="8349" y="3023"/>
                  </a:lnTo>
                  <a:cubicBezTo>
                    <a:pt x="8185" y="4555"/>
                    <a:pt x="8208" y="6171"/>
                    <a:pt x="8597" y="7635"/>
                  </a:cubicBezTo>
                  <a:cubicBezTo>
                    <a:pt x="8986" y="9099"/>
                    <a:pt x="9743" y="10414"/>
                    <a:pt x="11045" y="11347"/>
                  </a:cubicBezTo>
                  <a:lnTo>
                    <a:pt x="11363" y="9178"/>
                  </a:lnTo>
                  <a:lnTo>
                    <a:pt x="11681" y="7009"/>
                  </a:lnTo>
                  <a:cubicBezTo>
                    <a:pt x="11779" y="6342"/>
                    <a:pt x="11860" y="5535"/>
                    <a:pt x="11835" y="4745"/>
                  </a:cubicBezTo>
                  <a:cubicBezTo>
                    <a:pt x="11810" y="3958"/>
                    <a:pt x="11677" y="3189"/>
                    <a:pt x="11348" y="2600"/>
                  </a:cubicBezTo>
                  <a:cubicBezTo>
                    <a:pt x="10961" y="1908"/>
                    <a:pt x="10136" y="1242"/>
                    <a:pt x="9042" y="758"/>
                  </a:cubicBezTo>
                  <a:cubicBezTo>
                    <a:pt x="8004" y="297"/>
                    <a:pt x="6727" y="1"/>
                    <a:pt x="53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42;p59"/>
            <p:cNvSpPr/>
            <p:nvPr/>
          </p:nvSpPr>
          <p:spPr>
            <a:xfrm>
              <a:off x="3770750" y="3102388"/>
              <a:ext cx="1421600" cy="1318975"/>
            </a:xfrm>
            <a:custGeom>
              <a:avLst/>
              <a:gdLst/>
              <a:ahLst/>
              <a:cxnLst/>
              <a:rect l="l" t="t" r="r" b="b"/>
              <a:pathLst>
                <a:path w="56864" h="52759" extrusionOk="0">
                  <a:moveTo>
                    <a:pt x="23303" y="0"/>
                  </a:moveTo>
                  <a:cubicBezTo>
                    <a:pt x="20085" y="0"/>
                    <a:pt x="16125" y="1490"/>
                    <a:pt x="11885" y="6475"/>
                  </a:cubicBezTo>
                  <a:cubicBezTo>
                    <a:pt x="6384" y="12939"/>
                    <a:pt x="3429" y="22734"/>
                    <a:pt x="1842" y="31506"/>
                  </a:cubicBezTo>
                  <a:cubicBezTo>
                    <a:pt x="255" y="40276"/>
                    <a:pt x="37" y="48023"/>
                    <a:pt x="8" y="50390"/>
                  </a:cubicBezTo>
                  <a:cubicBezTo>
                    <a:pt x="0" y="50845"/>
                    <a:pt x="282" y="51257"/>
                    <a:pt x="709" y="51415"/>
                  </a:cubicBezTo>
                  <a:cubicBezTo>
                    <a:pt x="1863" y="51842"/>
                    <a:pt x="4323" y="52619"/>
                    <a:pt x="7297" y="52742"/>
                  </a:cubicBezTo>
                  <a:cubicBezTo>
                    <a:pt x="7561" y="52753"/>
                    <a:pt x="7828" y="52759"/>
                    <a:pt x="8099" y="52759"/>
                  </a:cubicBezTo>
                  <a:cubicBezTo>
                    <a:pt x="10887" y="52759"/>
                    <a:pt x="14044" y="52144"/>
                    <a:pt x="16966" y="50161"/>
                  </a:cubicBezTo>
                  <a:cubicBezTo>
                    <a:pt x="19065" y="48736"/>
                    <a:pt x="21190" y="48224"/>
                    <a:pt x="23390" y="48224"/>
                  </a:cubicBezTo>
                  <a:cubicBezTo>
                    <a:pt x="25213" y="48224"/>
                    <a:pt x="27088" y="48576"/>
                    <a:pt x="29044" y="49051"/>
                  </a:cubicBezTo>
                  <a:cubicBezTo>
                    <a:pt x="33131" y="50045"/>
                    <a:pt x="37569" y="51582"/>
                    <a:pt x="42621" y="51582"/>
                  </a:cubicBezTo>
                  <a:cubicBezTo>
                    <a:pt x="42905" y="51582"/>
                    <a:pt x="43190" y="51577"/>
                    <a:pt x="43477" y="51567"/>
                  </a:cubicBezTo>
                  <a:cubicBezTo>
                    <a:pt x="47707" y="51421"/>
                    <a:pt x="50712" y="50471"/>
                    <a:pt x="52803" y="49373"/>
                  </a:cubicBezTo>
                  <a:cubicBezTo>
                    <a:pt x="54895" y="48275"/>
                    <a:pt x="56072" y="47023"/>
                    <a:pt x="56648" y="46268"/>
                  </a:cubicBezTo>
                  <a:cubicBezTo>
                    <a:pt x="56789" y="46083"/>
                    <a:pt x="56864" y="45854"/>
                    <a:pt x="56862" y="45621"/>
                  </a:cubicBezTo>
                  <a:cubicBezTo>
                    <a:pt x="56858" y="45386"/>
                    <a:pt x="56781" y="45158"/>
                    <a:pt x="56638" y="44972"/>
                  </a:cubicBezTo>
                  <a:cubicBezTo>
                    <a:pt x="49552" y="35622"/>
                    <a:pt x="43465" y="25758"/>
                    <a:pt x="39029" y="17968"/>
                  </a:cubicBezTo>
                  <a:cubicBezTo>
                    <a:pt x="34591" y="10181"/>
                    <a:pt x="31800" y="4475"/>
                    <a:pt x="31299" y="3439"/>
                  </a:cubicBezTo>
                  <a:cubicBezTo>
                    <a:pt x="31270" y="3379"/>
                    <a:pt x="31238" y="3323"/>
                    <a:pt x="31199" y="3271"/>
                  </a:cubicBezTo>
                  <a:cubicBezTo>
                    <a:pt x="31161" y="3219"/>
                    <a:pt x="31116" y="3171"/>
                    <a:pt x="31070" y="3127"/>
                  </a:cubicBezTo>
                  <a:cubicBezTo>
                    <a:pt x="30473" y="2566"/>
                    <a:pt x="28110" y="544"/>
                    <a:pt x="24679" y="91"/>
                  </a:cubicBezTo>
                  <a:cubicBezTo>
                    <a:pt x="24238" y="33"/>
                    <a:pt x="23779" y="0"/>
                    <a:pt x="23303" y="0"/>
                  </a:cubicBezTo>
                  <a:close/>
                </a:path>
              </a:pathLst>
            </a:custGeom>
            <a:solidFill>
              <a:srgbClr val="862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43;p59"/>
            <p:cNvSpPr/>
            <p:nvPr/>
          </p:nvSpPr>
          <p:spPr>
            <a:xfrm>
              <a:off x="3825750" y="3124163"/>
              <a:ext cx="433175" cy="640250"/>
            </a:xfrm>
            <a:custGeom>
              <a:avLst/>
              <a:gdLst/>
              <a:ahLst/>
              <a:cxnLst/>
              <a:rect l="l" t="t" r="r" b="b"/>
              <a:pathLst>
                <a:path w="17327" h="25610" extrusionOk="0">
                  <a:moveTo>
                    <a:pt x="14822" y="0"/>
                  </a:moveTo>
                  <a:cubicBezTo>
                    <a:pt x="13106" y="472"/>
                    <a:pt x="10980" y="1249"/>
                    <a:pt x="8838" y="2514"/>
                  </a:cubicBezTo>
                  <a:cubicBezTo>
                    <a:pt x="6696" y="3778"/>
                    <a:pt x="4536" y="5532"/>
                    <a:pt x="2757" y="7965"/>
                  </a:cubicBezTo>
                  <a:cubicBezTo>
                    <a:pt x="0" y="11731"/>
                    <a:pt x="3198" y="16142"/>
                    <a:pt x="7083" y="19613"/>
                  </a:cubicBezTo>
                  <a:cubicBezTo>
                    <a:pt x="10968" y="23082"/>
                    <a:pt x="15545" y="25609"/>
                    <a:pt x="15545" y="25609"/>
                  </a:cubicBezTo>
                  <a:lnTo>
                    <a:pt x="16435" y="23552"/>
                  </a:lnTo>
                  <a:lnTo>
                    <a:pt x="17326" y="21497"/>
                  </a:lnTo>
                  <a:cubicBezTo>
                    <a:pt x="17326" y="21497"/>
                    <a:pt x="14803" y="20256"/>
                    <a:pt x="12289" y="18367"/>
                  </a:cubicBezTo>
                  <a:cubicBezTo>
                    <a:pt x="9776" y="16479"/>
                    <a:pt x="7274" y="13944"/>
                    <a:pt x="7312" y="11350"/>
                  </a:cubicBezTo>
                  <a:cubicBezTo>
                    <a:pt x="7316" y="9916"/>
                    <a:pt x="8585" y="8701"/>
                    <a:pt x="10165" y="7844"/>
                  </a:cubicBezTo>
                  <a:cubicBezTo>
                    <a:pt x="11744" y="6987"/>
                    <a:pt x="13632" y="6488"/>
                    <a:pt x="14874" y="6488"/>
                  </a:cubicBezTo>
                  <a:cubicBezTo>
                    <a:pt x="15078" y="6488"/>
                    <a:pt x="15281" y="6540"/>
                    <a:pt x="15460" y="6638"/>
                  </a:cubicBezTo>
                  <a:cubicBezTo>
                    <a:pt x="15641" y="6738"/>
                    <a:pt x="15799" y="6879"/>
                    <a:pt x="15918" y="7048"/>
                  </a:cubicBezTo>
                  <a:cubicBezTo>
                    <a:pt x="15882" y="5841"/>
                    <a:pt x="15747" y="4658"/>
                    <a:pt x="15550" y="3489"/>
                  </a:cubicBezTo>
                  <a:cubicBezTo>
                    <a:pt x="15354" y="2318"/>
                    <a:pt x="15098" y="1160"/>
                    <a:pt x="14822" y="0"/>
                  </a:cubicBezTo>
                  <a:close/>
                </a:path>
              </a:pathLst>
            </a:custGeom>
            <a:solidFill>
              <a:srgbClr val="D9A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44;p59"/>
            <p:cNvSpPr/>
            <p:nvPr/>
          </p:nvSpPr>
          <p:spPr>
            <a:xfrm>
              <a:off x="4673650" y="4497338"/>
              <a:ext cx="323975" cy="253850"/>
            </a:xfrm>
            <a:custGeom>
              <a:avLst/>
              <a:gdLst/>
              <a:ahLst/>
              <a:cxnLst/>
              <a:rect l="l" t="t" r="r" b="b"/>
              <a:pathLst>
                <a:path w="12959" h="10154" extrusionOk="0">
                  <a:moveTo>
                    <a:pt x="6427" y="1"/>
                  </a:moveTo>
                  <a:cubicBezTo>
                    <a:pt x="5512" y="409"/>
                    <a:pt x="4520" y="575"/>
                    <a:pt x="3498" y="575"/>
                  </a:cubicBezTo>
                  <a:cubicBezTo>
                    <a:pt x="3435" y="575"/>
                    <a:pt x="3373" y="574"/>
                    <a:pt x="3310" y="573"/>
                  </a:cubicBezTo>
                  <a:cubicBezTo>
                    <a:pt x="2222" y="550"/>
                    <a:pt x="1101" y="344"/>
                    <a:pt x="1" y="47"/>
                  </a:cubicBezTo>
                  <a:lnTo>
                    <a:pt x="1" y="47"/>
                  </a:lnTo>
                  <a:lnTo>
                    <a:pt x="1823" y="3855"/>
                  </a:lnTo>
                  <a:lnTo>
                    <a:pt x="3647" y="7661"/>
                  </a:lnTo>
                  <a:lnTo>
                    <a:pt x="8045" y="8902"/>
                  </a:lnTo>
                  <a:lnTo>
                    <a:pt x="12442" y="10140"/>
                  </a:lnTo>
                  <a:cubicBezTo>
                    <a:pt x="12474" y="10149"/>
                    <a:pt x="12505" y="10154"/>
                    <a:pt x="12534" y="10154"/>
                  </a:cubicBezTo>
                  <a:cubicBezTo>
                    <a:pt x="12794" y="10154"/>
                    <a:pt x="12959" y="9829"/>
                    <a:pt x="12762" y="9618"/>
                  </a:cubicBezTo>
                  <a:lnTo>
                    <a:pt x="10926" y="7636"/>
                  </a:lnTo>
                  <a:lnTo>
                    <a:pt x="9090" y="5654"/>
                  </a:lnTo>
                  <a:cubicBezTo>
                    <a:pt x="8619" y="5146"/>
                    <a:pt x="8231" y="4564"/>
                    <a:pt x="7944" y="3932"/>
                  </a:cubicBezTo>
                  <a:lnTo>
                    <a:pt x="7185" y="1967"/>
                  </a:lnTo>
                  <a:lnTo>
                    <a:pt x="6427" y="1"/>
                  </a:lnTo>
                  <a:close/>
                </a:path>
              </a:pathLst>
            </a:custGeom>
            <a:solidFill>
              <a:srgbClr val="D9A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45;p59"/>
            <p:cNvSpPr/>
            <p:nvPr/>
          </p:nvSpPr>
          <p:spPr>
            <a:xfrm>
              <a:off x="4028275" y="3086488"/>
              <a:ext cx="889400" cy="1457450"/>
            </a:xfrm>
            <a:custGeom>
              <a:avLst/>
              <a:gdLst/>
              <a:ahLst/>
              <a:cxnLst/>
              <a:rect l="l" t="t" r="r" b="b"/>
              <a:pathLst>
                <a:path w="35576" h="58298" extrusionOk="0">
                  <a:moveTo>
                    <a:pt x="14986" y="1"/>
                  </a:moveTo>
                  <a:cubicBezTo>
                    <a:pt x="13607" y="1"/>
                    <a:pt x="11264" y="84"/>
                    <a:pt x="8988" y="552"/>
                  </a:cubicBezTo>
                  <a:cubicBezTo>
                    <a:pt x="5458" y="1278"/>
                    <a:pt x="2089" y="2931"/>
                    <a:pt x="2742" y="6639"/>
                  </a:cubicBezTo>
                  <a:cubicBezTo>
                    <a:pt x="3092" y="8632"/>
                    <a:pt x="3487" y="11749"/>
                    <a:pt x="3795" y="14367"/>
                  </a:cubicBezTo>
                  <a:cubicBezTo>
                    <a:pt x="4106" y="16984"/>
                    <a:pt x="4325" y="19103"/>
                    <a:pt x="4325" y="19103"/>
                  </a:cubicBezTo>
                  <a:lnTo>
                    <a:pt x="2545" y="27767"/>
                  </a:lnTo>
                  <a:lnTo>
                    <a:pt x="767" y="36429"/>
                  </a:lnTo>
                  <a:cubicBezTo>
                    <a:pt x="184" y="39269"/>
                    <a:pt x="1" y="42175"/>
                    <a:pt x="226" y="45064"/>
                  </a:cubicBezTo>
                  <a:lnTo>
                    <a:pt x="149" y="51596"/>
                  </a:lnTo>
                  <a:lnTo>
                    <a:pt x="72" y="58130"/>
                  </a:lnTo>
                  <a:cubicBezTo>
                    <a:pt x="864" y="58235"/>
                    <a:pt x="1653" y="58297"/>
                    <a:pt x="2421" y="58297"/>
                  </a:cubicBezTo>
                  <a:cubicBezTo>
                    <a:pt x="2724" y="58297"/>
                    <a:pt x="3025" y="58287"/>
                    <a:pt x="3322" y="58267"/>
                  </a:cubicBezTo>
                  <a:cubicBezTo>
                    <a:pt x="4367" y="58191"/>
                    <a:pt x="5361" y="57980"/>
                    <a:pt x="6255" y="57569"/>
                  </a:cubicBezTo>
                  <a:lnTo>
                    <a:pt x="6590" y="52058"/>
                  </a:lnTo>
                  <a:lnTo>
                    <a:pt x="6925" y="46546"/>
                  </a:lnTo>
                  <a:cubicBezTo>
                    <a:pt x="6868" y="43296"/>
                    <a:pt x="7320" y="40058"/>
                    <a:pt x="8268" y="36949"/>
                  </a:cubicBezTo>
                  <a:lnTo>
                    <a:pt x="9551" y="32269"/>
                  </a:lnTo>
                  <a:lnTo>
                    <a:pt x="10832" y="27588"/>
                  </a:lnTo>
                  <a:cubicBezTo>
                    <a:pt x="10897" y="27349"/>
                    <a:pt x="11103" y="27178"/>
                    <a:pt x="11350" y="27155"/>
                  </a:cubicBezTo>
                  <a:cubicBezTo>
                    <a:pt x="11367" y="27153"/>
                    <a:pt x="11384" y="27152"/>
                    <a:pt x="11401" y="27152"/>
                  </a:cubicBezTo>
                  <a:cubicBezTo>
                    <a:pt x="11628" y="27152"/>
                    <a:pt x="11837" y="27282"/>
                    <a:pt x="11937" y="27490"/>
                  </a:cubicBezTo>
                  <a:lnTo>
                    <a:pt x="18878" y="41984"/>
                  </a:lnTo>
                  <a:lnTo>
                    <a:pt x="25816" y="56481"/>
                  </a:lnTo>
                  <a:cubicBezTo>
                    <a:pt x="26914" y="56778"/>
                    <a:pt x="28035" y="56984"/>
                    <a:pt x="29123" y="57005"/>
                  </a:cubicBezTo>
                  <a:cubicBezTo>
                    <a:pt x="29191" y="57006"/>
                    <a:pt x="29259" y="57007"/>
                    <a:pt x="29326" y="57007"/>
                  </a:cubicBezTo>
                  <a:cubicBezTo>
                    <a:pt x="30344" y="57007"/>
                    <a:pt x="31329" y="56841"/>
                    <a:pt x="32240" y="56435"/>
                  </a:cubicBezTo>
                  <a:lnTo>
                    <a:pt x="24760" y="37059"/>
                  </a:lnTo>
                  <a:lnTo>
                    <a:pt x="17283" y="17684"/>
                  </a:lnTo>
                  <a:cubicBezTo>
                    <a:pt x="16965" y="16988"/>
                    <a:pt x="16899" y="16204"/>
                    <a:pt x="17092" y="15465"/>
                  </a:cubicBezTo>
                  <a:lnTo>
                    <a:pt x="18148" y="11425"/>
                  </a:lnTo>
                  <a:lnTo>
                    <a:pt x="19205" y="7388"/>
                  </a:lnTo>
                  <a:cubicBezTo>
                    <a:pt x="19274" y="7122"/>
                    <a:pt x="19425" y="6885"/>
                    <a:pt x="19633" y="6708"/>
                  </a:cubicBezTo>
                  <a:cubicBezTo>
                    <a:pt x="19843" y="6531"/>
                    <a:pt x="20103" y="6427"/>
                    <a:pt x="20376" y="6408"/>
                  </a:cubicBezTo>
                  <a:cubicBezTo>
                    <a:pt x="20505" y="6399"/>
                    <a:pt x="20642" y="6394"/>
                    <a:pt x="20785" y="6394"/>
                  </a:cubicBezTo>
                  <a:cubicBezTo>
                    <a:pt x="22011" y="6394"/>
                    <a:pt x="23704" y="6724"/>
                    <a:pt x="25169" y="7336"/>
                  </a:cubicBezTo>
                  <a:cubicBezTo>
                    <a:pt x="26806" y="8018"/>
                    <a:pt x="28156" y="9052"/>
                    <a:pt x="28256" y="10374"/>
                  </a:cubicBezTo>
                  <a:cubicBezTo>
                    <a:pt x="28468" y="12756"/>
                    <a:pt x="26141" y="15258"/>
                    <a:pt x="23762" y="17165"/>
                  </a:cubicBezTo>
                  <a:cubicBezTo>
                    <a:pt x="21382" y="19072"/>
                    <a:pt x="18949" y="20384"/>
                    <a:pt x="18949" y="20384"/>
                  </a:cubicBezTo>
                  <a:lnTo>
                    <a:pt x="19975" y="22216"/>
                  </a:lnTo>
                  <a:lnTo>
                    <a:pt x="21000" y="24050"/>
                  </a:lnTo>
                  <a:cubicBezTo>
                    <a:pt x="21000" y="24050"/>
                    <a:pt x="25396" y="21415"/>
                    <a:pt x="29040" y="17961"/>
                  </a:cubicBezTo>
                  <a:cubicBezTo>
                    <a:pt x="32683" y="14507"/>
                    <a:pt x="35576" y="10235"/>
                    <a:pt x="32573" y="6953"/>
                  </a:cubicBezTo>
                  <a:cubicBezTo>
                    <a:pt x="29385" y="3468"/>
                    <a:pt x="25294" y="1737"/>
                    <a:pt x="22002" y="876"/>
                  </a:cubicBezTo>
                  <a:cubicBezTo>
                    <a:pt x="18780" y="35"/>
                    <a:pt x="16323" y="26"/>
                    <a:pt x="16217" y="26"/>
                  </a:cubicBezTo>
                  <a:cubicBezTo>
                    <a:pt x="16215" y="26"/>
                    <a:pt x="16214" y="26"/>
                    <a:pt x="16214" y="26"/>
                  </a:cubicBezTo>
                  <a:cubicBezTo>
                    <a:pt x="16214" y="26"/>
                    <a:pt x="15747" y="1"/>
                    <a:pt x="149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46;p59"/>
            <p:cNvSpPr/>
            <p:nvPr/>
          </p:nvSpPr>
          <p:spPr>
            <a:xfrm>
              <a:off x="4150500" y="3086513"/>
              <a:ext cx="376750" cy="82000"/>
            </a:xfrm>
            <a:custGeom>
              <a:avLst/>
              <a:gdLst/>
              <a:ahLst/>
              <a:cxnLst/>
              <a:rect l="l" t="t" r="r" b="b"/>
              <a:pathLst>
                <a:path w="15070" h="3280" extrusionOk="0">
                  <a:moveTo>
                    <a:pt x="10117" y="1"/>
                  </a:moveTo>
                  <a:cubicBezTo>
                    <a:pt x="9354" y="1"/>
                    <a:pt x="8290" y="26"/>
                    <a:pt x="7104" y="129"/>
                  </a:cubicBezTo>
                  <a:cubicBezTo>
                    <a:pt x="4754" y="333"/>
                    <a:pt x="1923" y="842"/>
                    <a:pt x="0" y="2061"/>
                  </a:cubicBezTo>
                  <a:cubicBezTo>
                    <a:pt x="1360" y="2941"/>
                    <a:pt x="2825" y="3279"/>
                    <a:pt x="4348" y="3279"/>
                  </a:cubicBezTo>
                  <a:cubicBezTo>
                    <a:pt x="5316" y="3279"/>
                    <a:pt x="6307" y="3143"/>
                    <a:pt x="7308" y="2922"/>
                  </a:cubicBezTo>
                  <a:cubicBezTo>
                    <a:pt x="9890" y="2354"/>
                    <a:pt x="12544" y="1225"/>
                    <a:pt x="15069" y="426"/>
                  </a:cubicBezTo>
                  <a:cubicBezTo>
                    <a:pt x="14173" y="260"/>
                    <a:pt x="13270" y="145"/>
                    <a:pt x="12363" y="73"/>
                  </a:cubicBezTo>
                  <a:cubicBezTo>
                    <a:pt x="11704" y="25"/>
                    <a:pt x="11325" y="25"/>
                    <a:pt x="11325" y="25"/>
                  </a:cubicBezTo>
                  <a:cubicBezTo>
                    <a:pt x="11325" y="25"/>
                    <a:pt x="10866" y="1"/>
                    <a:pt x="10117" y="1"/>
                  </a:cubicBezTo>
                  <a:close/>
                </a:path>
              </a:pathLst>
            </a:custGeom>
            <a:solidFill>
              <a:srgbClr val="862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47;p59"/>
            <p:cNvSpPr/>
            <p:nvPr/>
          </p:nvSpPr>
          <p:spPr>
            <a:xfrm>
              <a:off x="3963025" y="4525713"/>
              <a:ext cx="221650" cy="236125"/>
            </a:xfrm>
            <a:custGeom>
              <a:avLst/>
              <a:gdLst/>
              <a:ahLst/>
              <a:cxnLst/>
              <a:rect l="l" t="t" r="r" b="b"/>
              <a:pathLst>
                <a:path w="8866" h="9445" extrusionOk="0">
                  <a:moveTo>
                    <a:pt x="8865" y="0"/>
                  </a:moveTo>
                  <a:lnTo>
                    <a:pt x="8865" y="0"/>
                  </a:lnTo>
                  <a:cubicBezTo>
                    <a:pt x="7971" y="409"/>
                    <a:pt x="6977" y="622"/>
                    <a:pt x="5932" y="696"/>
                  </a:cubicBezTo>
                  <a:cubicBezTo>
                    <a:pt x="5632" y="717"/>
                    <a:pt x="5327" y="727"/>
                    <a:pt x="5020" y="727"/>
                  </a:cubicBezTo>
                  <a:cubicBezTo>
                    <a:pt x="4255" y="727"/>
                    <a:pt x="3471" y="665"/>
                    <a:pt x="2682" y="559"/>
                  </a:cubicBezTo>
                  <a:lnTo>
                    <a:pt x="2669" y="1636"/>
                  </a:lnTo>
                  <a:lnTo>
                    <a:pt x="2657" y="2710"/>
                  </a:lnTo>
                  <a:cubicBezTo>
                    <a:pt x="2734" y="3720"/>
                    <a:pt x="2511" y="4731"/>
                    <a:pt x="2016" y="5613"/>
                  </a:cubicBezTo>
                  <a:lnTo>
                    <a:pt x="1072" y="7291"/>
                  </a:lnTo>
                  <a:lnTo>
                    <a:pt x="126" y="8969"/>
                  </a:lnTo>
                  <a:cubicBezTo>
                    <a:pt x="1" y="9192"/>
                    <a:pt x="173" y="9444"/>
                    <a:pt x="402" y="9444"/>
                  </a:cubicBezTo>
                  <a:cubicBezTo>
                    <a:pt x="437" y="9444"/>
                    <a:pt x="474" y="9438"/>
                    <a:pt x="511" y="9425"/>
                  </a:cubicBezTo>
                  <a:lnTo>
                    <a:pt x="4491" y="7982"/>
                  </a:lnTo>
                  <a:lnTo>
                    <a:pt x="8468" y="6540"/>
                  </a:lnTo>
                  <a:lnTo>
                    <a:pt x="8667" y="3269"/>
                  </a:lnTo>
                  <a:lnTo>
                    <a:pt x="8865" y="0"/>
                  </a:lnTo>
                  <a:close/>
                </a:path>
              </a:pathLst>
            </a:custGeom>
            <a:solidFill>
              <a:srgbClr val="D9A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48;p59"/>
            <p:cNvSpPr/>
            <p:nvPr/>
          </p:nvSpPr>
          <p:spPr>
            <a:xfrm>
              <a:off x="4390800" y="3514213"/>
              <a:ext cx="237800" cy="221400"/>
            </a:xfrm>
            <a:custGeom>
              <a:avLst/>
              <a:gdLst/>
              <a:ahLst/>
              <a:cxnLst/>
              <a:rect l="l" t="t" r="r" b="b"/>
              <a:pathLst>
                <a:path w="9512" h="8856" extrusionOk="0">
                  <a:moveTo>
                    <a:pt x="3217" y="1"/>
                  </a:moveTo>
                  <a:cubicBezTo>
                    <a:pt x="3217" y="1"/>
                    <a:pt x="2997" y="322"/>
                    <a:pt x="2938" y="856"/>
                  </a:cubicBezTo>
                  <a:cubicBezTo>
                    <a:pt x="2878" y="1387"/>
                    <a:pt x="2976" y="2135"/>
                    <a:pt x="3610" y="2988"/>
                  </a:cubicBezTo>
                  <a:cubicBezTo>
                    <a:pt x="3598" y="2988"/>
                    <a:pt x="3586" y="2988"/>
                    <a:pt x="3573" y="2988"/>
                  </a:cubicBezTo>
                  <a:cubicBezTo>
                    <a:pt x="3171" y="2988"/>
                    <a:pt x="2768" y="3019"/>
                    <a:pt x="2369" y="3081"/>
                  </a:cubicBezTo>
                  <a:cubicBezTo>
                    <a:pt x="1657" y="3188"/>
                    <a:pt x="753" y="3416"/>
                    <a:pt x="0" y="3897"/>
                  </a:cubicBezTo>
                  <a:lnTo>
                    <a:pt x="224" y="4433"/>
                  </a:lnTo>
                  <a:lnTo>
                    <a:pt x="447" y="4966"/>
                  </a:lnTo>
                  <a:lnTo>
                    <a:pt x="2009" y="4589"/>
                  </a:lnTo>
                  <a:lnTo>
                    <a:pt x="3573" y="4211"/>
                  </a:lnTo>
                  <a:lnTo>
                    <a:pt x="2073" y="4774"/>
                  </a:lnTo>
                  <a:lnTo>
                    <a:pt x="574" y="5338"/>
                  </a:lnTo>
                  <a:lnTo>
                    <a:pt x="830" y="5818"/>
                  </a:lnTo>
                  <a:lnTo>
                    <a:pt x="1089" y="6297"/>
                  </a:lnTo>
                  <a:lnTo>
                    <a:pt x="2539" y="5712"/>
                  </a:lnTo>
                  <a:lnTo>
                    <a:pt x="3989" y="5126"/>
                  </a:lnTo>
                  <a:lnTo>
                    <a:pt x="3989" y="5126"/>
                  </a:lnTo>
                  <a:lnTo>
                    <a:pt x="2612" y="5877"/>
                  </a:lnTo>
                  <a:lnTo>
                    <a:pt x="1237" y="6627"/>
                  </a:lnTo>
                  <a:lnTo>
                    <a:pt x="1526" y="7097"/>
                  </a:lnTo>
                  <a:lnTo>
                    <a:pt x="1815" y="7567"/>
                  </a:lnTo>
                  <a:lnTo>
                    <a:pt x="3190" y="6871"/>
                  </a:lnTo>
                  <a:lnTo>
                    <a:pt x="4565" y="6176"/>
                  </a:lnTo>
                  <a:lnTo>
                    <a:pt x="3294" y="7014"/>
                  </a:lnTo>
                  <a:lnTo>
                    <a:pt x="2025" y="7850"/>
                  </a:lnTo>
                  <a:lnTo>
                    <a:pt x="2316" y="8353"/>
                  </a:lnTo>
                  <a:lnTo>
                    <a:pt x="2608" y="8855"/>
                  </a:lnTo>
                  <a:lnTo>
                    <a:pt x="3569" y="8249"/>
                  </a:lnTo>
                  <a:lnTo>
                    <a:pt x="4531" y="7642"/>
                  </a:lnTo>
                  <a:cubicBezTo>
                    <a:pt x="4653" y="7564"/>
                    <a:pt x="4790" y="7527"/>
                    <a:pt x="4924" y="7527"/>
                  </a:cubicBezTo>
                  <a:cubicBezTo>
                    <a:pt x="5200" y="7527"/>
                    <a:pt x="5468" y="7683"/>
                    <a:pt x="5594" y="7954"/>
                  </a:cubicBezTo>
                  <a:lnTo>
                    <a:pt x="5656" y="8087"/>
                  </a:lnTo>
                  <a:lnTo>
                    <a:pt x="5717" y="8218"/>
                  </a:lnTo>
                  <a:cubicBezTo>
                    <a:pt x="5717" y="8218"/>
                    <a:pt x="5950" y="8148"/>
                    <a:pt x="6343" y="7898"/>
                  </a:cubicBezTo>
                  <a:cubicBezTo>
                    <a:pt x="6734" y="7649"/>
                    <a:pt x="7287" y="7220"/>
                    <a:pt x="7923" y="6498"/>
                  </a:cubicBezTo>
                  <a:cubicBezTo>
                    <a:pt x="8558" y="5775"/>
                    <a:pt x="8955" y="5386"/>
                    <a:pt x="9194" y="5176"/>
                  </a:cubicBezTo>
                  <a:cubicBezTo>
                    <a:pt x="9433" y="4966"/>
                    <a:pt x="9512" y="4937"/>
                    <a:pt x="9512" y="4937"/>
                  </a:cubicBezTo>
                  <a:lnTo>
                    <a:pt x="8289" y="3300"/>
                  </a:lnTo>
                  <a:lnTo>
                    <a:pt x="7066" y="1663"/>
                  </a:lnTo>
                  <a:lnTo>
                    <a:pt x="6349" y="2129"/>
                  </a:lnTo>
                  <a:lnTo>
                    <a:pt x="5631" y="2595"/>
                  </a:lnTo>
                  <a:cubicBezTo>
                    <a:pt x="5489" y="2686"/>
                    <a:pt x="5325" y="2734"/>
                    <a:pt x="5158" y="2734"/>
                  </a:cubicBezTo>
                  <a:cubicBezTo>
                    <a:pt x="5107" y="2734"/>
                    <a:pt x="5056" y="2729"/>
                    <a:pt x="5004" y="2720"/>
                  </a:cubicBezTo>
                  <a:cubicBezTo>
                    <a:pt x="4789" y="2682"/>
                    <a:pt x="4598" y="2560"/>
                    <a:pt x="4473" y="2379"/>
                  </a:cubicBezTo>
                  <a:cubicBezTo>
                    <a:pt x="4340" y="2189"/>
                    <a:pt x="4215" y="1934"/>
                    <a:pt x="4132" y="1594"/>
                  </a:cubicBezTo>
                  <a:cubicBezTo>
                    <a:pt x="4047" y="1255"/>
                    <a:pt x="4003" y="831"/>
                    <a:pt x="4030" y="301"/>
                  </a:cubicBezTo>
                  <a:lnTo>
                    <a:pt x="3623" y="151"/>
                  </a:lnTo>
                  <a:lnTo>
                    <a:pt x="32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49;p59"/>
            <p:cNvSpPr/>
            <p:nvPr/>
          </p:nvSpPr>
          <p:spPr>
            <a:xfrm>
              <a:off x="4064050" y="3559188"/>
              <a:ext cx="145500" cy="150375"/>
            </a:xfrm>
            <a:custGeom>
              <a:avLst/>
              <a:gdLst/>
              <a:ahLst/>
              <a:cxnLst/>
              <a:rect l="l" t="t" r="r" b="b"/>
              <a:pathLst>
                <a:path w="5820" h="6015" extrusionOk="0">
                  <a:moveTo>
                    <a:pt x="4516" y="1"/>
                  </a:moveTo>
                  <a:cubicBezTo>
                    <a:pt x="4084" y="1"/>
                    <a:pt x="3670" y="45"/>
                    <a:pt x="3312" y="103"/>
                  </a:cubicBezTo>
                  <a:cubicBezTo>
                    <a:pt x="2902" y="166"/>
                    <a:pt x="2497" y="265"/>
                    <a:pt x="2104" y="392"/>
                  </a:cubicBezTo>
                  <a:cubicBezTo>
                    <a:pt x="1309" y="742"/>
                    <a:pt x="777" y="1320"/>
                    <a:pt x="450" y="2017"/>
                  </a:cubicBezTo>
                  <a:cubicBezTo>
                    <a:pt x="122" y="2717"/>
                    <a:pt x="1" y="3535"/>
                    <a:pt x="30" y="4371"/>
                  </a:cubicBezTo>
                  <a:cubicBezTo>
                    <a:pt x="65" y="5248"/>
                    <a:pt x="754" y="5955"/>
                    <a:pt x="1629" y="6012"/>
                  </a:cubicBezTo>
                  <a:cubicBezTo>
                    <a:pt x="1650" y="6014"/>
                    <a:pt x="1665" y="6014"/>
                    <a:pt x="1677" y="6014"/>
                  </a:cubicBezTo>
                  <a:lnTo>
                    <a:pt x="1692" y="6014"/>
                  </a:lnTo>
                  <a:cubicBezTo>
                    <a:pt x="1744" y="5831"/>
                    <a:pt x="1821" y="5656"/>
                    <a:pt x="1919" y="5494"/>
                  </a:cubicBezTo>
                  <a:cubicBezTo>
                    <a:pt x="2051" y="5281"/>
                    <a:pt x="2243" y="5084"/>
                    <a:pt x="2504" y="5084"/>
                  </a:cubicBezTo>
                  <a:cubicBezTo>
                    <a:pt x="2549" y="5084"/>
                    <a:pt x="2596" y="5090"/>
                    <a:pt x="2646" y="5103"/>
                  </a:cubicBezTo>
                  <a:lnTo>
                    <a:pt x="3745" y="5388"/>
                  </a:lnTo>
                  <a:lnTo>
                    <a:pt x="4847" y="5673"/>
                  </a:lnTo>
                  <a:lnTo>
                    <a:pt x="4971" y="5105"/>
                  </a:lnTo>
                  <a:lnTo>
                    <a:pt x="5096" y="4539"/>
                  </a:lnTo>
                  <a:lnTo>
                    <a:pt x="3630" y="4128"/>
                  </a:lnTo>
                  <a:lnTo>
                    <a:pt x="2166" y="3720"/>
                  </a:lnTo>
                  <a:lnTo>
                    <a:pt x="3688" y="3963"/>
                  </a:lnTo>
                  <a:lnTo>
                    <a:pt x="5209" y="4204"/>
                  </a:lnTo>
                  <a:lnTo>
                    <a:pt x="5340" y="3666"/>
                  </a:lnTo>
                  <a:lnTo>
                    <a:pt x="5473" y="3131"/>
                  </a:lnTo>
                  <a:lnTo>
                    <a:pt x="3934" y="2838"/>
                  </a:lnTo>
                  <a:lnTo>
                    <a:pt x="2395" y="2543"/>
                  </a:lnTo>
                  <a:lnTo>
                    <a:pt x="3955" y="2659"/>
                  </a:lnTo>
                  <a:lnTo>
                    <a:pt x="5516" y="2774"/>
                  </a:lnTo>
                  <a:lnTo>
                    <a:pt x="5614" y="2239"/>
                  </a:lnTo>
                  <a:lnTo>
                    <a:pt x="5712" y="1701"/>
                  </a:lnTo>
                  <a:lnTo>
                    <a:pt x="4111" y="1622"/>
                  </a:lnTo>
                  <a:lnTo>
                    <a:pt x="2513" y="1544"/>
                  </a:lnTo>
                  <a:lnTo>
                    <a:pt x="4117" y="1428"/>
                  </a:lnTo>
                  <a:lnTo>
                    <a:pt x="5720" y="1310"/>
                  </a:lnTo>
                  <a:lnTo>
                    <a:pt x="5770" y="733"/>
                  </a:lnTo>
                  <a:lnTo>
                    <a:pt x="5820" y="159"/>
                  </a:lnTo>
                  <a:cubicBezTo>
                    <a:pt x="5390" y="44"/>
                    <a:pt x="4944" y="1"/>
                    <a:pt x="45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50;p59"/>
            <p:cNvSpPr/>
            <p:nvPr/>
          </p:nvSpPr>
          <p:spPr>
            <a:xfrm>
              <a:off x="4136475" y="2788263"/>
              <a:ext cx="293600" cy="132425"/>
            </a:xfrm>
            <a:custGeom>
              <a:avLst/>
              <a:gdLst/>
              <a:ahLst/>
              <a:cxnLst/>
              <a:rect l="l" t="t" r="r" b="b"/>
              <a:pathLst>
                <a:path w="11744" h="5297" extrusionOk="0">
                  <a:moveTo>
                    <a:pt x="4170" y="0"/>
                  </a:moveTo>
                  <a:cubicBezTo>
                    <a:pt x="2277" y="0"/>
                    <a:pt x="670" y="90"/>
                    <a:pt x="284" y="304"/>
                  </a:cubicBezTo>
                  <a:cubicBezTo>
                    <a:pt x="1" y="460"/>
                    <a:pt x="32" y="1417"/>
                    <a:pt x="136" y="2338"/>
                  </a:cubicBezTo>
                  <a:cubicBezTo>
                    <a:pt x="238" y="3256"/>
                    <a:pt x="411" y="4137"/>
                    <a:pt x="411" y="4137"/>
                  </a:cubicBezTo>
                  <a:cubicBezTo>
                    <a:pt x="438" y="4226"/>
                    <a:pt x="474" y="4265"/>
                    <a:pt x="518" y="4265"/>
                  </a:cubicBezTo>
                  <a:cubicBezTo>
                    <a:pt x="656" y="4265"/>
                    <a:pt x="868" y="3870"/>
                    <a:pt x="1066" y="3420"/>
                  </a:cubicBezTo>
                  <a:cubicBezTo>
                    <a:pt x="1324" y="2829"/>
                    <a:pt x="1557" y="2147"/>
                    <a:pt x="1557" y="2147"/>
                  </a:cubicBezTo>
                  <a:cubicBezTo>
                    <a:pt x="1846" y="2665"/>
                    <a:pt x="2187" y="3152"/>
                    <a:pt x="2572" y="3603"/>
                  </a:cubicBezTo>
                  <a:cubicBezTo>
                    <a:pt x="3214" y="4349"/>
                    <a:pt x="4117" y="5131"/>
                    <a:pt x="5173" y="5269"/>
                  </a:cubicBezTo>
                  <a:cubicBezTo>
                    <a:pt x="5311" y="5288"/>
                    <a:pt x="5450" y="5296"/>
                    <a:pt x="5590" y="5296"/>
                  </a:cubicBezTo>
                  <a:cubicBezTo>
                    <a:pt x="6985" y="5296"/>
                    <a:pt x="8447" y="4426"/>
                    <a:pt x="9595" y="3428"/>
                  </a:cubicBezTo>
                  <a:cubicBezTo>
                    <a:pt x="10859" y="2330"/>
                    <a:pt x="11743" y="1078"/>
                    <a:pt x="11741" y="668"/>
                  </a:cubicBezTo>
                  <a:cubicBezTo>
                    <a:pt x="11739" y="365"/>
                    <a:pt x="9143" y="126"/>
                    <a:pt x="6413" y="38"/>
                  </a:cubicBezTo>
                  <a:cubicBezTo>
                    <a:pt x="5658" y="13"/>
                    <a:pt x="4893" y="0"/>
                    <a:pt x="41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51;p59"/>
            <p:cNvSpPr/>
            <p:nvPr/>
          </p:nvSpPr>
          <p:spPr>
            <a:xfrm>
              <a:off x="4232325" y="2823388"/>
              <a:ext cx="98625" cy="67225"/>
            </a:xfrm>
            <a:custGeom>
              <a:avLst/>
              <a:gdLst/>
              <a:ahLst/>
              <a:cxnLst/>
              <a:rect l="l" t="t" r="r" b="b"/>
              <a:pathLst>
                <a:path w="3945" h="2689" extrusionOk="0">
                  <a:moveTo>
                    <a:pt x="3644" y="0"/>
                  </a:moveTo>
                  <a:lnTo>
                    <a:pt x="1838" y="235"/>
                  </a:lnTo>
                  <a:lnTo>
                    <a:pt x="29" y="472"/>
                  </a:lnTo>
                  <a:cubicBezTo>
                    <a:pt x="16" y="559"/>
                    <a:pt x="8" y="648"/>
                    <a:pt x="4" y="736"/>
                  </a:cubicBezTo>
                  <a:cubicBezTo>
                    <a:pt x="0" y="827"/>
                    <a:pt x="4" y="917"/>
                    <a:pt x="16" y="1008"/>
                  </a:cubicBezTo>
                  <a:cubicBezTo>
                    <a:pt x="131" y="1978"/>
                    <a:pt x="955" y="2688"/>
                    <a:pt x="1905" y="2688"/>
                  </a:cubicBezTo>
                  <a:cubicBezTo>
                    <a:pt x="1987" y="2688"/>
                    <a:pt x="2070" y="2683"/>
                    <a:pt x="2154" y="2672"/>
                  </a:cubicBezTo>
                  <a:cubicBezTo>
                    <a:pt x="3207" y="2535"/>
                    <a:pt x="3945" y="1564"/>
                    <a:pt x="3795" y="515"/>
                  </a:cubicBezTo>
                  <a:cubicBezTo>
                    <a:pt x="3783" y="424"/>
                    <a:pt x="3764" y="336"/>
                    <a:pt x="3737" y="249"/>
                  </a:cubicBezTo>
                  <a:cubicBezTo>
                    <a:pt x="3710" y="164"/>
                    <a:pt x="3679" y="81"/>
                    <a:pt x="36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52;p59"/>
            <p:cNvSpPr/>
            <p:nvPr/>
          </p:nvSpPr>
          <p:spPr>
            <a:xfrm>
              <a:off x="4232125" y="2924313"/>
              <a:ext cx="47650" cy="33925"/>
            </a:xfrm>
            <a:custGeom>
              <a:avLst/>
              <a:gdLst/>
              <a:ahLst/>
              <a:cxnLst/>
              <a:rect l="l" t="t" r="r" b="b"/>
              <a:pathLst>
                <a:path w="1906" h="1357" extrusionOk="0">
                  <a:moveTo>
                    <a:pt x="310" y="1"/>
                  </a:moveTo>
                  <a:cubicBezTo>
                    <a:pt x="292" y="1"/>
                    <a:pt x="273" y="3"/>
                    <a:pt x="255" y="6"/>
                  </a:cubicBezTo>
                  <a:cubicBezTo>
                    <a:pt x="101" y="37"/>
                    <a:pt x="0" y="186"/>
                    <a:pt x="31" y="340"/>
                  </a:cubicBezTo>
                  <a:cubicBezTo>
                    <a:pt x="102" y="696"/>
                    <a:pt x="324" y="1006"/>
                    <a:pt x="638" y="1189"/>
                  </a:cubicBezTo>
                  <a:cubicBezTo>
                    <a:pt x="833" y="1300"/>
                    <a:pt x="1052" y="1357"/>
                    <a:pt x="1274" y="1357"/>
                  </a:cubicBezTo>
                  <a:cubicBezTo>
                    <a:pt x="1315" y="1357"/>
                    <a:pt x="1356" y="1355"/>
                    <a:pt x="1397" y="1351"/>
                  </a:cubicBezTo>
                  <a:cubicBezTo>
                    <a:pt x="1491" y="1341"/>
                    <a:pt x="1586" y="1322"/>
                    <a:pt x="1676" y="1291"/>
                  </a:cubicBezTo>
                  <a:cubicBezTo>
                    <a:pt x="1825" y="1241"/>
                    <a:pt x="1905" y="1079"/>
                    <a:pt x="1855" y="931"/>
                  </a:cubicBezTo>
                  <a:cubicBezTo>
                    <a:pt x="1815" y="813"/>
                    <a:pt x="1705" y="739"/>
                    <a:pt x="1586" y="739"/>
                  </a:cubicBezTo>
                  <a:cubicBezTo>
                    <a:pt x="1556" y="739"/>
                    <a:pt x="1525" y="744"/>
                    <a:pt x="1495" y="754"/>
                  </a:cubicBezTo>
                  <a:cubicBezTo>
                    <a:pt x="1425" y="777"/>
                    <a:pt x="1351" y="789"/>
                    <a:pt x="1278" y="789"/>
                  </a:cubicBezTo>
                  <a:cubicBezTo>
                    <a:pt x="1253" y="789"/>
                    <a:pt x="1227" y="788"/>
                    <a:pt x="1202" y="785"/>
                  </a:cubicBezTo>
                  <a:cubicBezTo>
                    <a:pt x="1104" y="777"/>
                    <a:pt x="1008" y="746"/>
                    <a:pt x="923" y="696"/>
                  </a:cubicBezTo>
                  <a:cubicBezTo>
                    <a:pt x="750" y="596"/>
                    <a:pt x="628" y="424"/>
                    <a:pt x="588" y="230"/>
                  </a:cubicBezTo>
                  <a:cubicBezTo>
                    <a:pt x="561" y="95"/>
                    <a:pt x="442" y="1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53;p59"/>
            <p:cNvSpPr/>
            <p:nvPr/>
          </p:nvSpPr>
          <p:spPr>
            <a:xfrm>
              <a:off x="4151025" y="2939638"/>
              <a:ext cx="106875" cy="35025"/>
            </a:xfrm>
            <a:custGeom>
              <a:avLst/>
              <a:gdLst/>
              <a:ahLst/>
              <a:cxnLst/>
              <a:rect l="l" t="t" r="r" b="b"/>
              <a:pathLst>
                <a:path w="4275" h="1401" extrusionOk="0">
                  <a:moveTo>
                    <a:pt x="3960" y="1"/>
                  </a:moveTo>
                  <a:cubicBezTo>
                    <a:pt x="3883" y="1"/>
                    <a:pt x="3806" y="32"/>
                    <a:pt x="3749" y="93"/>
                  </a:cubicBezTo>
                  <a:cubicBezTo>
                    <a:pt x="3296" y="581"/>
                    <a:pt x="2681" y="828"/>
                    <a:pt x="2063" y="828"/>
                  </a:cubicBezTo>
                  <a:cubicBezTo>
                    <a:pt x="1506" y="828"/>
                    <a:pt x="947" y="627"/>
                    <a:pt x="505" y="220"/>
                  </a:cubicBezTo>
                  <a:cubicBezTo>
                    <a:pt x="451" y="171"/>
                    <a:pt x="383" y="147"/>
                    <a:pt x="315" y="147"/>
                  </a:cubicBezTo>
                  <a:cubicBezTo>
                    <a:pt x="239" y="147"/>
                    <a:pt x="163" y="177"/>
                    <a:pt x="107" y="237"/>
                  </a:cubicBezTo>
                  <a:cubicBezTo>
                    <a:pt x="1" y="351"/>
                    <a:pt x="5" y="530"/>
                    <a:pt x="118" y="636"/>
                  </a:cubicBezTo>
                  <a:cubicBezTo>
                    <a:pt x="394" y="892"/>
                    <a:pt x="719" y="1090"/>
                    <a:pt x="1072" y="1219"/>
                  </a:cubicBezTo>
                  <a:cubicBezTo>
                    <a:pt x="1392" y="1340"/>
                    <a:pt x="1731" y="1400"/>
                    <a:pt x="2072" y="1400"/>
                  </a:cubicBezTo>
                  <a:cubicBezTo>
                    <a:pt x="2106" y="1400"/>
                    <a:pt x="2141" y="1400"/>
                    <a:pt x="2175" y="1399"/>
                  </a:cubicBezTo>
                  <a:cubicBezTo>
                    <a:pt x="2227" y="1397"/>
                    <a:pt x="2277" y="1393"/>
                    <a:pt x="2328" y="1389"/>
                  </a:cubicBezTo>
                  <a:cubicBezTo>
                    <a:pt x="3033" y="1320"/>
                    <a:pt x="3685" y="996"/>
                    <a:pt x="4167" y="478"/>
                  </a:cubicBezTo>
                  <a:cubicBezTo>
                    <a:pt x="4275" y="362"/>
                    <a:pt x="4267" y="181"/>
                    <a:pt x="4152" y="75"/>
                  </a:cubicBezTo>
                  <a:cubicBezTo>
                    <a:pt x="4097" y="25"/>
                    <a:pt x="4028" y="1"/>
                    <a:pt x="39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54;p59"/>
            <p:cNvSpPr/>
            <p:nvPr/>
          </p:nvSpPr>
          <p:spPr>
            <a:xfrm>
              <a:off x="4122325" y="2841913"/>
              <a:ext cx="53925" cy="72625"/>
            </a:xfrm>
            <a:custGeom>
              <a:avLst/>
              <a:gdLst/>
              <a:ahLst/>
              <a:cxnLst/>
              <a:rect l="l" t="t" r="r" b="b"/>
              <a:pathLst>
                <a:path w="2157" h="2905" extrusionOk="0">
                  <a:moveTo>
                    <a:pt x="2123" y="1"/>
                  </a:moveTo>
                  <a:cubicBezTo>
                    <a:pt x="2123" y="1"/>
                    <a:pt x="1582" y="373"/>
                    <a:pt x="1052" y="814"/>
                  </a:cubicBezTo>
                  <a:cubicBezTo>
                    <a:pt x="521" y="1253"/>
                    <a:pt x="1" y="1760"/>
                    <a:pt x="43" y="2023"/>
                  </a:cubicBezTo>
                  <a:cubicBezTo>
                    <a:pt x="62" y="2151"/>
                    <a:pt x="255" y="2351"/>
                    <a:pt x="494" y="2528"/>
                  </a:cubicBezTo>
                  <a:cubicBezTo>
                    <a:pt x="731" y="2705"/>
                    <a:pt x="1018" y="2859"/>
                    <a:pt x="1230" y="2894"/>
                  </a:cubicBezTo>
                  <a:cubicBezTo>
                    <a:pt x="1273" y="2901"/>
                    <a:pt x="1317" y="2905"/>
                    <a:pt x="1360" y="2905"/>
                  </a:cubicBezTo>
                  <a:cubicBezTo>
                    <a:pt x="1548" y="2905"/>
                    <a:pt x="1731" y="2838"/>
                    <a:pt x="1877" y="2715"/>
                  </a:cubicBezTo>
                  <a:cubicBezTo>
                    <a:pt x="2054" y="2563"/>
                    <a:pt x="2156" y="2339"/>
                    <a:pt x="2152" y="2106"/>
                  </a:cubicBezTo>
                  <a:lnTo>
                    <a:pt x="2139" y="1053"/>
                  </a:lnTo>
                  <a:lnTo>
                    <a:pt x="21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55;p59"/>
            <p:cNvSpPr/>
            <p:nvPr/>
          </p:nvSpPr>
          <p:spPr>
            <a:xfrm>
              <a:off x="4177375" y="3196163"/>
              <a:ext cx="172550" cy="267300"/>
            </a:xfrm>
            <a:custGeom>
              <a:avLst/>
              <a:gdLst/>
              <a:ahLst/>
              <a:cxnLst/>
              <a:rect l="l" t="t" r="r" b="b"/>
              <a:pathLst>
                <a:path w="6902" h="10692" extrusionOk="0">
                  <a:moveTo>
                    <a:pt x="6245" y="0"/>
                  </a:moveTo>
                  <a:cubicBezTo>
                    <a:pt x="6176" y="0"/>
                    <a:pt x="6110" y="17"/>
                    <a:pt x="6068" y="60"/>
                  </a:cubicBezTo>
                  <a:lnTo>
                    <a:pt x="3084" y="3026"/>
                  </a:lnTo>
                  <a:lnTo>
                    <a:pt x="100" y="5992"/>
                  </a:lnTo>
                  <a:lnTo>
                    <a:pt x="100" y="5994"/>
                  </a:lnTo>
                  <a:cubicBezTo>
                    <a:pt x="23" y="6071"/>
                    <a:pt x="0" y="6187"/>
                    <a:pt x="45" y="6285"/>
                  </a:cubicBezTo>
                  <a:cubicBezTo>
                    <a:pt x="64" y="6331"/>
                    <a:pt x="95" y="6372"/>
                    <a:pt x="137" y="6399"/>
                  </a:cubicBezTo>
                  <a:cubicBezTo>
                    <a:pt x="182" y="6426"/>
                    <a:pt x="234" y="6439"/>
                    <a:pt x="286" y="6439"/>
                  </a:cubicBezTo>
                  <a:cubicBezTo>
                    <a:pt x="290" y="6439"/>
                    <a:pt x="293" y="6439"/>
                    <a:pt x="297" y="6439"/>
                  </a:cubicBezTo>
                  <a:lnTo>
                    <a:pt x="1154" y="6395"/>
                  </a:lnTo>
                  <a:lnTo>
                    <a:pt x="2013" y="6353"/>
                  </a:lnTo>
                  <a:lnTo>
                    <a:pt x="1160" y="8337"/>
                  </a:lnTo>
                  <a:lnTo>
                    <a:pt x="307" y="10321"/>
                  </a:lnTo>
                  <a:cubicBezTo>
                    <a:pt x="251" y="10448"/>
                    <a:pt x="307" y="10596"/>
                    <a:pt x="434" y="10658"/>
                  </a:cubicBezTo>
                  <a:cubicBezTo>
                    <a:pt x="459" y="10669"/>
                    <a:pt x="486" y="10679"/>
                    <a:pt x="515" y="10685"/>
                  </a:cubicBezTo>
                  <a:cubicBezTo>
                    <a:pt x="538" y="10689"/>
                    <a:pt x="561" y="10691"/>
                    <a:pt x="584" y="10691"/>
                  </a:cubicBezTo>
                  <a:cubicBezTo>
                    <a:pt x="592" y="10691"/>
                    <a:pt x="599" y="10691"/>
                    <a:pt x="607" y="10690"/>
                  </a:cubicBezTo>
                  <a:cubicBezTo>
                    <a:pt x="638" y="10690"/>
                    <a:pt x="671" y="10685"/>
                    <a:pt x="700" y="10675"/>
                  </a:cubicBezTo>
                  <a:cubicBezTo>
                    <a:pt x="728" y="10665"/>
                    <a:pt x="753" y="10650"/>
                    <a:pt x="775" y="10631"/>
                  </a:cubicBezTo>
                  <a:lnTo>
                    <a:pt x="3778" y="7645"/>
                  </a:lnTo>
                  <a:lnTo>
                    <a:pt x="6782" y="4660"/>
                  </a:lnTo>
                  <a:cubicBezTo>
                    <a:pt x="6902" y="4540"/>
                    <a:pt x="6879" y="4340"/>
                    <a:pt x="6734" y="4251"/>
                  </a:cubicBezTo>
                  <a:cubicBezTo>
                    <a:pt x="6693" y="4226"/>
                    <a:pt x="6644" y="4212"/>
                    <a:pt x="6594" y="4212"/>
                  </a:cubicBezTo>
                  <a:cubicBezTo>
                    <a:pt x="6591" y="4212"/>
                    <a:pt x="6587" y="4213"/>
                    <a:pt x="6584" y="4213"/>
                  </a:cubicBezTo>
                  <a:lnTo>
                    <a:pt x="5721" y="4257"/>
                  </a:lnTo>
                  <a:lnTo>
                    <a:pt x="4858" y="4301"/>
                  </a:lnTo>
                  <a:lnTo>
                    <a:pt x="4858" y="4301"/>
                  </a:lnTo>
                  <a:lnTo>
                    <a:pt x="5700" y="2340"/>
                  </a:lnTo>
                  <a:lnTo>
                    <a:pt x="6544" y="378"/>
                  </a:lnTo>
                  <a:cubicBezTo>
                    <a:pt x="6596" y="256"/>
                    <a:pt x="6549" y="116"/>
                    <a:pt x="6436" y="48"/>
                  </a:cubicBezTo>
                  <a:cubicBezTo>
                    <a:pt x="6378" y="17"/>
                    <a:pt x="6311" y="0"/>
                    <a:pt x="62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Prepositions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673026" y="1066803"/>
            <a:ext cx="5810049" cy="1686240"/>
          </a:xfrm>
          <a:prstGeom prst="roundRect">
            <a:avLst>
              <a:gd name="adj" fmla="val 6667"/>
            </a:avLst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GB" sz="1200" dirty="0">
                <a:solidFill>
                  <a:schemeClr val="tx1"/>
                </a:solidFill>
              </a:rPr>
              <a:t>A preposition is a word that indicates place or direction.</a:t>
            </a:r>
          </a:p>
          <a:p>
            <a:pPr marL="203597">
              <a:defRPr/>
            </a:pPr>
            <a:r>
              <a:rPr lang="en-GB" sz="1200" b="1" dirty="0">
                <a:solidFill>
                  <a:schemeClr val="tx1"/>
                </a:solidFill>
              </a:rPr>
              <a:t>Examples</a:t>
            </a:r>
            <a:r>
              <a:rPr lang="en-GB" sz="1200" dirty="0">
                <a:solidFill>
                  <a:schemeClr val="tx1"/>
                </a:solidFill>
              </a:rPr>
              <a:t>: across, into, between, above, beyond, towards, behind, over.</a:t>
            </a:r>
          </a:p>
          <a:p>
            <a:pPr marL="203597">
              <a:defRPr/>
            </a:pPr>
            <a:endParaRPr lang="en-GB" sz="1200" dirty="0">
              <a:solidFill>
                <a:schemeClr val="tx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GB" sz="1200" dirty="0">
                <a:solidFill>
                  <a:schemeClr val="tx1"/>
                </a:solidFill>
              </a:rPr>
              <a:t>Prepositions describe the relationship between the subject of a sentence and another object. </a:t>
            </a:r>
          </a:p>
          <a:p>
            <a:pPr indent="203597">
              <a:defRPr/>
            </a:pPr>
            <a:r>
              <a:rPr lang="en-GB" sz="1200" b="1" dirty="0">
                <a:solidFill>
                  <a:schemeClr val="tx1"/>
                </a:solidFill>
              </a:rPr>
              <a:t>For example</a:t>
            </a:r>
            <a:r>
              <a:rPr lang="en-GB" sz="1200" dirty="0">
                <a:solidFill>
                  <a:schemeClr val="tx1"/>
                </a:solidFill>
              </a:rPr>
              <a:t>: The apple was </a:t>
            </a:r>
            <a:r>
              <a:rPr lang="en-GB" sz="1200" i="1" u="sng" dirty="0">
                <a:solidFill>
                  <a:schemeClr val="tx1"/>
                </a:solidFill>
              </a:rPr>
              <a:t>under</a:t>
            </a:r>
            <a:r>
              <a:rPr lang="en-GB" sz="1200" dirty="0">
                <a:solidFill>
                  <a:schemeClr val="tx1"/>
                </a:solidFill>
              </a:rPr>
              <a:t> the table.</a:t>
            </a:r>
          </a:p>
          <a:p>
            <a:pPr indent="203597">
              <a:defRPr/>
            </a:pPr>
            <a:r>
              <a:rPr lang="en-GB" sz="1200" dirty="0">
                <a:solidFill>
                  <a:schemeClr val="tx1"/>
                </a:solidFill>
              </a:rPr>
              <a:t>The glider flew </a:t>
            </a:r>
            <a:r>
              <a:rPr lang="en-GB" sz="1200" i="1" u="sng" dirty="0">
                <a:solidFill>
                  <a:schemeClr val="tx1"/>
                </a:solidFill>
              </a:rPr>
              <a:t>through</a:t>
            </a:r>
            <a:r>
              <a:rPr lang="en-GB" sz="1200" dirty="0">
                <a:solidFill>
                  <a:schemeClr val="tx1"/>
                </a:solidFill>
              </a:rPr>
              <a:t> the air. </a:t>
            </a:r>
          </a:p>
          <a:p>
            <a:pPr indent="203597">
              <a:defRPr/>
            </a:pPr>
            <a:r>
              <a:rPr lang="en-GB" sz="1200" dirty="0">
                <a:solidFill>
                  <a:schemeClr val="tx1"/>
                </a:solidFill>
              </a:rPr>
              <a:t>The boy walked </a:t>
            </a:r>
            <a:r>
              <a:rPr lang="en-GB" sz="1200" i="1" u="sng" dirty="0">
                <a:solidFill>
                  <a:schemeClr val="tx1"/>
                </a:solidFill>
              </a:rPr>
              <a:t>towards</a:t>
            </a:r>
            <a:r>
              <a:rPr lang="en-GB" sz="1200" dirty="0">
                <a:solidFill>
                  <a:schemeClr val="tx1"/>
                </a:solidFill>
              </a:rPr>
              <a:t> the school.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01801" y="2940055"/>
            <a:ext cx="574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Which of the following words are </a:t>
            </a:r>
            <a:r>
              <a:rPr lang="en-GB" sz="1200" dirty="0">
                <a:solidFill>
                  <a:srgbClr val="00B050"/>
                </a:solidFill>
              </a:rPr>
              <a:t>prepositions</a:t>
            </a:r>
            <a:r>
              <a:rPr lang="en-GB" sz="1200" dirty="0"/>
              <a:t>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676001" y="3279379"/>
            <a:ext cx="1397000" cy="311150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</a:rPr>
              <a:t>in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146026" y="3279379"/>
            <a:ext cx="1397000" cy="311150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>
                <a:solidFill>
                  <a:schemeClr val="tx1"/>
                </a:solidFill>
              </a:rPr>
              <a:t>to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616050" y="3279379"/>
            <a:ext cx="1397000" cy="311150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</a:rPr>
              <a:t>house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086075" y="3279379"/>
            <a:ext cx="1397000" cy="311150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</a:rPr>
              <a:t>location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676001" y="3625141"/>
            <a:ext cx="1397000" cy="311150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</a:rPr>
              <a:t>travel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146026" y="3625141"/>
            <a:ext cx="1397000" cy="311150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</a:rPr>
              <a:t>walk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616050" y="3625141"/>
            <a:ext cx="1397000" cy="311150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</a:rPr>
              <a:t>inside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086075" y="3625141"/>
            <a:ext cx="1397000" cy="311150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</a:rPr>
              <a:t>tomorrow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673026" y="3970902"/>
            <a:ext cx="1397000" cy="311150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</a:rPr>
              <a:t>visit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143050" y="3970902"/>
            <a:ext cx="1397000" cy="311150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</a:rPr>
              <a:t>mountain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613075" y="3970902"/>
            <a:ext cx="1397000" cy="311150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</a:rPr>
              <a:t>beside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083100" y="3970902"/>
            <a:ext cx="1397000" cy="311150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</a:rPr>
              <a:t>later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673026" y="4318732"/>
            <a:ext cx="1397000" cy="311150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</a:rPr>
              <a:t>journey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143050" y="4318732"/>
            <a:ext cx="1397000" cy="311150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</a:rPr>
              <a:t>around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4613075" y="4318732"/>
            <a:ext cx="1397000" cy="311150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</a:rPr>
              <a:t>off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083100" y="4318732"/>
            <a:ext cx="1397000" cy="311150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>
                <a:solidFill>
                  <a:schemeClr val="tx1"/>
                </a:solidFill>
              </a:rPr>
              <a:t>during</a:t>
            </a:r>
            <a:endParaRPr lang="en-GB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81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4"/>
          <p:cNvSpPr txBox="1">
            <a:spLocks noGrp="1"/>
          </p:cNvSpPr>
          <p:nvPr>
            <p:ph type="subTitle" idx="1"/>
          </p:nvPr>
        </p:nvSpPr>
        <p:spPr>
          <a:xfrm flipH="1">
            <a:off x="4014851" y="1369177"/>
            <a:ext cx="4324200" cy="10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</a:t>
            </a:r>
            <a:r>
              <a:rPr lang="en" dirty="0"/>
              <a:t>re classified into 3 groups….</a:t>
            </a:r>
            <a:endParaRPr dirty="0"/>
          </a:p>
        </p:txBody>
      </p:sp>
      <p:sp>
        <p:nvSpPr>
          <p:cNvPr id="208" name="Google Shape;208;p34"/>
          <p:cNvSpPr txBox="1">
            <a:spLocks noGrp="1"/>
          </p:cNvSpPr>
          <p:nvPr>
            <p:ph type="title"/>
          </p:nvPr>
        </p:nvSpPr>
        <p:spPr>
          <a:xfrm>
            <a:off x="0" y="290691"/>
            <a:ext cx="6861126" cy="133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Prepositions </a:t>
            </a:r>
            <a:endParaRPr dirty="0"/>
          </a:p>
        </p:txBody>
      </p:sp>
      <p:sp>
        <p:nvSpPr>
          <p:cNvPr id="209" name="Google Shape;209;p34"/>
          <p:cNvSpPr/>
          <p:nvPr/>
        </p:nvSpPr>
        <p:spPr>
          <a:xfrm>
            <a:off x="10094197" y="1901827"/>
            <a:ext cx="260709" cy="250828"/>
          </a:xfrm>
          <a:custGeom>
            <a:avLst/>
            <a:gdLst/>
            <a:ahLst/>
            <a:cxnLst/>
            <a:rect l="l" t="t" r="r" b="b"/>
            <a:pathLst>
              <a:path w="10105" h="9722" extrusionOk="0">
                <a:moveTo>
                  <a:pt x="4860" y="1"/>
                </a:moveTo>
                <a:cubicBezTo>
                  <a:pt x="4234" y="1"/>
                  <a:pt x="3602" y="122"/>
                  <a:pt x="3001" y="371"/>
                </a:cubicBezTo>
                <a:cubicBezTo>
                  <a:pt x="1185" y="1122"/>
                  <a:pt x="0" y="2895"/>
                  <a:pt x="3" y="4862"/>
                </a:cubicBezTo>
                <a:cubicBezTo>
                  <a:pt x="3" y="7545"/>
                  <a:pt x="2176" y="9721"/>
                  <a:pt x="4862" y="9721"/>
                </a:cubicBezTo>
                <a:cubicBezTo>
                  <a:pt x="6826" y="9721"/>
                  <a:pt x="8599" y="8536"/>
                  <a:pt x="9353" y="6720"/>
                </a:cubicBezTo>
                <a:cubicBezTo>
                  <a:pt x="10104" y="4905"/>
                  <a:pt x="9688" y="2814"/>
                  <a:pt x="8299" y="1425"/>
                </a:cubicBezTo>
                <a:cubicBezTo>
                  <a:pt x="7368" y="494"/>
                  <a:pt x="6125" y="1"/>
                  <a:pt x="48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34"/>
          <p:cNvSpPr/>
          <p:nvPr/>
        </p:nvSpPr>
        <p:spPr>
          <a:xfrm>
            <a:off x="9695299" y="1901827"/>
            <a:ext cx="260709" cy="250828"/>
          </a:xfrm>
          <a:custGeom>
            <a:avLst/>
            <a:gdLst/>
            <a:ahLst/>
            <a:cxnLst/>
            <a:rect l="l" t="t" r="r" b="b"/>
            <a:pathLst>
              <a:path w="10105" h="9722" extrusionOk="0">
                <a:moveTo>
                  <a:pt x="4860" y="1"/>
                </a:moveTo>
                <a:cubicBezTo>
                  <a:pt x="4234" y="1"/>
                  <a:pt x="3602" y="122"/>
                  <a:pt x="3001" y="371"/>
                </a:cubicBezTo>
                <a:cubicBezTo>
                  <a:pt x="1185" y="1122"/>
                  <a:pt x="0" y="2895"/>
                  <a:pt x="3" y="4862"/>
                </a:cubicBezTo>
                <a:cubicBezTo>
                  <a:pt x="3" y="7545"/>
                  <a:pt x="2176" y="9721"/>
                  <a:pt x="4862" y="9721"/>
                </a:cubicBezTo>
                <a:cubicBezTo>
                  <a:pt x="6826" y="9721"/>
                  <a:pt x="8599" y="8536"/>
                  <a:pt x="9353" y="6720"/>
                </a:cubicBezTo>
                <a:cubicBezTo>
                  <a:pt x="10104" y="4905"/>
                  <a:pt x="9688" y="2814"/>
                  <a:pt x="8299" y="1425"/>
                </a:cubicBezTo>
                <a:cubicBezTo>
                  <a:pt x="7368" y="494"/>
                  <a:pt x="6125" y="1"/>
                  <a:pt x="48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347" y="2152655"/>
            <a:ext cx="1636609" cy="21312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4539" y="2609938"/>
            <a:ext cx="2160624" cy="2229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3247" y="2027241"/>
            <a:ext cx="1622619" cy="2422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5"/>
          <p:cNvSpPr txBox="1">
            <a:spLocks noGrp="1"/>
          </p:cNvSpPr>
          <p:nvPr>
            <p:ph type="title" idx="3"/>
          </p:nvPr>
        </p:nvSpPr>
        <p:spPr>
          <a:xfrm>
            <a:off x="1800450" y="357520"/>
            <a:ext cx="5543100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Location</a:t>
            </a:r>
            <a:endParaRPr dirty="0"/>
          </a:p>
        </p:txBody>
      </p:sp>
      <p:pic>
        <p:nvPicPr>
          <p:cNvPr id="1032" name="Picture 8" descr="Image result for prepositions of location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952" y="1135874"/>
            <a:ext cx="6191250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>
          <a:xfrm flipH="1">
            <a:off x="0" y="2761465"/>
            <a:ext cx="3589890" cy="1899520"/>
          </a:xfrm>
        </p:spPr>
        <p:txBody>
          <a:bodyPr/>
          <a:lstStyle/>
          <a:p>
            <a:r>
              <a:rPr lang="en-US" dirty="0"/>
              <a:t>Note that </a:t>
            </a:r>
            <a:r>
              <a:rPr lang="en-US" dirty="0">
                <a:solidFill>
                  <a:srgbClr val="FFFF00"/>
                </a:solidFill>
              </a:rPr>
              <a:t>‘against’ </a:t>
            </a:r>
            <a:r>
              <a:rPr lang="en-US" dirty="0"/>
              <a:t>means next to and touching an upright surface  for support.</a:t>
            </a:r>
          </a:p>
          <a:p>
            <a:endParaRPr lang="en-US" dirty="0"/>
          </a:p>
          <a:p>
            <a:r>
              <a:rPr lang="en-US" dirty="0"/>
              <a:t>e.g.</a:t>
            </a:r>
          </a:p>
          <a:p>
            <a:r>
              <a:rPr lang="en-US" dirty="0">
                <a:solidFill>
                  <a:srgbClr val="7030A0"/>
                </a:solidFill>
              </a:rPr>
              <a:t>The boy is leaning against the fridge.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prepositions against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890" y="340243"/>
            <a:ext cx="5320193" cy="399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9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6"/>
          <p:cNvSpPr txBox="1">
            <a:spLocks noGrp="1"/>
          </p:cNvSpPr>
          <p:nvPr>
            <p:ph type="subTitle" idx="1"/>
          </p:nvPr>
        </p:nvSpPr>
        <p:spPr>
          <a:xfrm flipH="1">
            <a:off x="1625477" y="-389796"/>
            <a:ext cx="5046803" cy="18712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Many prepositions are generally used for movement and direction….</a:t>
            </a:r>
            <a:endParaRPr dirty="0"/>
          </a:p>
        </p:txBody>
      </p:sp>
      <p:grpSp>
        <p:nvGrpSpPr>
          <p:cNvPr id="231" name="Google Shape;231;p36"/>
          <p:cNvGrpSpPr/>
          <p:nvPr/>
        </p:nvGrpSpPr>
        <p:grpSpPr>
          <a:xfrm rot="2194485" flipH="1">
            <a:off x="7019891" y="314696"/>
            <a:ext cx="2191907" cy="1768245"/>
            <a:chOff x="2839750" y="1188450"/>
            <a:chExt cx="1835450" cy="1102675"/>
          </a:xfrm>
        </p:grpSpPr>
        <p:sp>
          <p:nvSpPr>
            <p:cNvPr id="232" name="Google Shape;232;p36"/>
            <p:cNvSpPr/>
            <p:nvPr/>
          </p:nvSpPr>
          <p:spPr>
            <a:xfrm>
              <a:off x="3618150" y="1209150"/>
              <a:ext cx="455575" cy="297150"/>
            </a:xfrm>
            <a:custGeom>
              <a:avLst/>
              <a:gdLst/>
              <a:ahLst/>
              <a:cxnLst/>
              <a:rect l="l" t="t" r="r" b="b"/>
              <a:pathLst>
                <a:path w="18223" h="11886" extrusionOk="0">
                  <a:moveTo>
                    <a:pt x="3888" y="1"/>
                  </a:moveTo>
                  <a:cubicBezTo>
                    <a:pt x="3768" y="1"/>
                    <a:pt x="3729" y="186"/>
                    <a:pt x="3836" y="249"/>
                  </a:cubicBezTo>
                  <a:lnTo>
                    <a:pt x="7296" y="2293"/>
                  </a:lnTo>
                  <a:cubicBezTo>
                    <a:pt x="6330" y="1839"/>
                    <a:pt x="5381" y="1667"/>
                    <a:pt x="4499" y="1667"/>
                  </a:cubicBezTo>
                  <a:cubicBezTo>
                    <a:pt x="2503" y="1667"/>
                    <a:pt x="850" y="2546"/>
                    <a:pt x="115" y="3011"/>
                  </a:cubicBezTo>
                  <a:cubicBezTo>
                    <a:pt x="1" y="3083"/>
                    <a:pt x="47" y="3281"/>
                    <a:pt x="178" y="3281"/>
                  </a:cubicBezTo>
                  <a:cubicBezTo>
                    <a:pt x="4597" y="3320"/>
                    <a:pt x="5654" y="7609"/>
                    <a:pt x="10503" y="10691"/>
                  </a:cubicBezTo>
                  <a:cubicBezTo>
                    <a:pt x="11882" y="11568"/>
                    <a:pt x="13025" y="11885"/>
                    <a:pt x="13959" y="11885"/>
                  </a:cubicBezTo>
                  <a:cubicBezTo>
                    <a:pt x="16420" y="11885"/>
                    <a:pt x="17420" y="9676"/>
                    <a:pt x="17420" y="9676"/>
                  </a:cubicBezTo>
                  <a:cubicBezTo>
                    <a:pt x="17420" y="9676"/>
                    <a:pt x="18223" y="6141"/>
                    <a:pt x="16468" y="3830"/>
                  </a:cubicBezTo>
                  <a:cubicBezTo>
                    <a:pt x="14973" y="1861"/>
                    <a:pt x="11435" y="1490"/>
                    <a:pt x="10418" y="1422"/>
                  </a:cubicBezTo>
                  <a:cubicBezTo>
                    <a:pt x="10416" y="1422"/>
                    <a:pt x="10414" y="1422"/>
                    <a:pt x="10412" y="1422"/>
                  </a:cubicBezTo>
                  <a:cubicBezTo>
                    <a:pt x="10311" y="1422"/>
                    <a:pt x="10256" y="1557"/>
                    <a:pt x="10323" y="1646"/>
                  </a:cubicBezTo>
                  <a:lnTo>
                    <a:pt x="11812" y="3580"/>
                  </a:lnTo>
                  <a:cubicBezTo>
                    <a:pt x="9301" y="400"/>
                    <a:pt x="5261" y="30"/>
                    <a:pt x="3892" y="1"/>
                  </a:cubicBezTo>
                  <a:cubicBezTo>
                    <a:pt x="3891" y="1"/>
                    <a:pt x="3889" y="1"/>
                    <a:pt x="38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6"/>
            <p:cNvSpPr/>
            <p:nvPr/>
          </p:nvSpPr>
          <p:spPr>
            <a:xfrm>
              <a:off x="4236800" y="1208525"/>
              <a:ext cx="173350" cy="272325"/>
            </a:xfrm>
            <a:custGeom>
              <a:avLst/>
              <a:gdLst/>
              <a:ahLst/>
              <a:cxnLst/>
              <a:rect l="l" t="t" r="r" b="b"/>
              <a:pathLst>
                <a:path w="6934" h="10893" extrusionOk="0">
                  <a:moveTo>
                    <a:pt x="1" y="1"/>
                  </a:moveTo>
                  <a:lnTo>
                    <a:pt x="1070" y="9855"/>
                  </a:lnTo>
                  <a:cubicBezTo>
                    <a:pt x="1070" y="9855"/>
                    <a:pt x="2338" y="10892"/>
                    <a:pt x="3626" y="10892"/>
                  </a:cubicBezTo>
                  <a:cubicBezTo>
                    <a:pt x="4287" y="10892"/>
                    <a:pt x="4954" y="10619"/>
                    <a:pt x="5456" y="9790"/>
                  </a:cubicBezTo>
                  <a:cubicBezTo>
                    <a:pt x="6933" y="7345"/>
                    <a:pt x="6363" y="213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6"/>
            <p:cNvSpPr/>
            <p:nvPr/>
          </p:nvSpPr>
          <p:spPr>
            <a:xfrm>
              <a:off x="3136700" y="1362100"/>
              <a:ext cx="984475" cy="584950"/>
            </a:xfrm>
            <a:custGeom>
              <a:avLst/>
              <a:gdLst/>
              <a:ahLst/>
              <a:cxnLst/>
              <a:rect l="l" t="t" r="r" b="b"/>
              <a:pathLst>
                <a:path w="39379" h="23398" extrusionOk="0">
                  <a:moveTo>
                    <a:pt x="16032" y="1"/>
                  </a:moveTo>
                  <a:cubicBezTo>
                    <a:pt x="8455" y="1"/>
                    <a:pt x="1442" y="963"/>
                    <a:pt x="1442" y="963"/>
                  </a:cubicBezTo>
                  <a:cubicBezTo>
                    <a:pt x="1442" y="963"/>
                    <a:pt x="1" y="11323"/>
                    <a:pt x="6872" y="21223"/>
                  </a:cubicBezTo>
                  <a:cubicBezTo>
                    <a:pt x="7949" y="22774"/>
                    <a:pt x="9791" y="23398"/>
                    <a:pt x="12057" y="23398"/>
                  </a:cubicBezTo>
                  <a:cubicBezTo>
                    <a:pt x="21356" y="23398"/>
                    <a:pt x="37793" y="12902"/>
                    <a:pt x="37793" y="12902"/>
                  </a:cubicBezTo>
                  <a:cubicBezTo>
                    <a:pt x="37793" y="12902"/>
                    <a:pt x="39378" y="8453"/>
                    <a:pt x="32561" y="3229"/>
                  </a:cubicBezTo>
                  <a:cubicBezTo>
                    <a:pt x="29247" y="689"/>
                    <a:pt x="22438" y="1"/>
                    <a:pt x="16032" y="1"/>
                  </a:cubicBezTo>
                  <a:close/>
                </a:path>
              </a:pathLst>
            </a:custGeom>
            <a:solidFill>
              <a:srgbClr val="07E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6"/>
            <p:cNvSpPr/>
            <p:nvPr/>
          </p:nvSpPr>
          <p:spPr>
            <a:xfrm>
              <a:off x="3946375" y="1577325"/>
              <a:ext cx="728825" cy="166300"/>
            </a:xfrm>
            <a:custGeom>
              <a:avLst/>
              <a:gdLst/>
              <a:ahLst/>
              <a:cxnLst/>
              <a:rect l="l" t="t" r="r" b="b"/>
              <a:pathLst>
                <a:path w="29153" h="6652" extrusionOk="0">
                  <a:moveTo>
                    <a:pt x="27224" y="1"/>
                  </a:moveTo>
                  <a:cubicBezTo>
                    <a:pt x="26407" y="1"/>
                    <a:pt x="25895" y="862"/>
                    <a:pt x="25895" y="862"/>
                  </a:cubicBezTo>
                  <a:cubicBezTo>
                    <a:pt x="25895" y="862"/>
                    <a:pt x="25701" y="787"/>
                    <a:pt x="25398" y="787"/>
                  </a:cubicBezTo>
                  <a:cubicBezTo>
                    <a:pt x="25278" y="787"/>
                    <a:pt x="25142" y="799"/>
                    <a:pt x="24993" y="832"/>
                  </a:cubicBezTo>
                  <a:cubicBezTo>
                    <a:pt x="24470" y="945"/>
                    <a:pt x="24389" y="2845"/>
                    <a:pt x="24389" y="2845"/>
                  </a:cubicBezTo>
                  <a:cubicBezTo>
                    <a:pt x="24389" y="2845"/>
                    <a:pt x="21682" y="3392"/>
                    <a:pt x="18089" y="3392"/>
                  </a:cubicBezTo>
                  <a:cubicBezTo>
                    <a:pt x="14971" y="3392"/>
                    <a:pt x="11185" y="2980"/>
                    <a:pt x="7922" y="1440"/>
                  </a:cubicBezTo>
                  <a:cubicBezTo>
                    <a:pt x="6855" y="937"/>
                    <a:pt x="5691" y="630"/>
                    <a:pt x="4551" y="630"/>
                  </a:cubicBezTo>
                  <a:cubicBezTo>
                    <a:pt x="3624" y="630"/>
                    <a:pt x="2714" y="833"/>
                    <a:pt x="1887" y="1300"/>
                  </a:cubicBezTo>
                  <a:cubicBezTo>
                    <a:pt x="1" y="2365"/>
                    <a:pt x="891" y="4767"/>
                    <a:pt x="960" y="4767"/>
                  </a:cubicBezTo>
                  <a:cubicBezTo>
                    <a:pt x="963" y="4767"/>
                    <a:pt x="964" y="4763"/>
                    <a:pt x="964" y="4755"/>
                  </a:cubicBezTo>
                  <a:cubicBezTo>
                    <a:pt x="957" y="4269"/>
                    <a:pt x="1237" y="4079"/>
                    <a:pt x="1722" y="4079"/>
                  </a:cubicBezTo>
                  <a:cubicBezTo>
                    <a:pt x="3300" y="4079"/>
                    <a:pt x="7042" y="6090"/>
                    <a:pt x="10048" y="6393"/>
                  </a:cubicBezTo>
                  <a:cubicBezTo>
                    <a:pt x="11778" y="6566"/>
                    <a:pt x="13525" y="6651"/>
                    <a:pt x="15233" y="6651"/>
                  </a:cubicBezTo>
                  <a:cubicBezTo>
                    <a:pt x="20842" y="6651"/>
                    <a:pt x="26032" y="5733"/>
                    <a:pt x="28834" y="4018"/>
                  </a:cubicBezTo>
                  <a:cubicBezTo>
                    <a:pt x="28834" y="4018"/>
                    <a:pt x="29152" y="941"/>
                    <a:pt x="27933" y="213"/>
                  </a:cubicBezTo>
                  <a:cubicBezTo>
                    <a:pt x="27678" y="61"/>
                    <a:pt x="27440" y="1"/>
                    <a:pt x="27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6"/>
            <p:cNvSpPr/>
            <p:nvPr/>
          </p:nvSpPr>
          <p:spPr>
            <a:xfrm>
              <a:off x="2839750" y="1791550"/>
              <a:ext cx="789275" cy="299025"/>
            </a:xfrm>
            <a:custGeom>
              <a:avLst/>
              <a:gdLst/>
              <a:ahLst/>
              <a:cxnLst/>
              <a:rect l="l" t="t" r="r" b="b"/>
              <a:pathLst>
                <a:path w="31571" h="11961" extrusionOk="0">
                  <a:moveTo>
                    <a:pt x="27604" y="0"/>
                  </a:moveTo>
                  <a:cubicBezTo>
                    <a:pt x="25328" y="1088"/>
                    <a:pt x="19144" y="3980"/>
                    <a:pt x="17155" y="4269"/>
                  </a:cubicBezTo>
                  <a:cubicBezTo>
                    <a:pt x="15270" y="4363"/>
                    <a:pt x="13160" y="4396"/>
                    <a:pt x="11150" y="4396"/>
                  </a:cubicBezTo>
                  <a:cubicBezTo>
                    <a:pt x="10360" y="4396"/>
                    <a:pt x="9586" y="4391"/>
                    <a:pt x="8847" y="4382"/>
                  </a:cubicBezTo>
                  <a:cubicBezTo>
                    <a:pt x="8614" y="4378"/>
                    <a:pt x="8385" y="4377"/>
                    <a:pt x="8159" y="4373"/>
                  </a:cubicBezTo>
                  <a:cubicBezTo>
                    <a:pt x="7899" y="4369"/>
                    <a:pt x="7641" y="4367"/>
                    <a:pt x="7387" y="4367"/>
                  </a:cubicBezTo>
                  <a:cubicBezTo>
                    <a:pt x="5925" y="4367"/>
                    <a:pt x="4596" y="4420"/>
                    <a:pt x="3735" y="4429"/>
                  </a:cubicBezTo>
                  <a:cubicBezTo>
                    <a:pt x="3396" y="4430"/>
                    <a:pt x="3090" y="4652"/>
                    <a:pt x="2939" y="4997"/>
                  </a:cubicBezTo>
                  <a:lnTo>
                    <a:pt x="100" y="11502"/>
                  </a:lnTo>
                  <a:cubicBezTo>
                    <a:pt x="0" y="11729"/>
                    <a:pt x="159" y="11960"/>
                    <a:pt x="349" y="11960"/>
                  </a:cubicBezTo>
                  <a:cubicBezTo>
                    <a:pt x="397" y="11960"/>
                    <a:pt x="447" y="11945"/>
                    <a:pt x="495" y="11912"/>
                  </a:cubicBezTo>
                  <a:lnTo>
                    <a:pt x="4987" y="8782"/>
                  </a:lnTo>
                  <a:cubicBezTo>
                    <a:pt x="4987" y="8782"/>
                    <a:pt x="10487" y="8911"/>
                    <a:pt x="14799" y="8911"/>
                  </a:cubicBezTo>
                  <a:cubicBezTo>
                    <a:pt x="16897" y="8911"/>
                    <a:pt x="18713" y="8880"/>
                    <a:pt x="19478" y="8789"/>
                  </a:cubicBezTo>
                  <a:cubicBezTo>
                    <a:pt x="21822" y="8510"/>
                    <a:pt x="27327" y="6877"/>
                    <a:pt x="31570" y="5544"/>
                  </a:cubicBezTo>
                  <a:cubicBezTo>
                    <a:pt x="31384" y="3881"/>
                    <a:pt x="31345" y="2206"/>
                    <a:pt x="31455" y="536"/>
                  </a:cubicBezTo>
                  <a:lnTo>
                    <a:pt x="27604" y="0"/>
                  </a:lnTo>
                  <a:close/>
                </a:path>
              </a:pathLst>
            </a:custGeom>
            <a:solidFill>
              <a:srgbClr val="D00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6"/>
            <p:cNvSpPr/>
            <p:nvPr/>
          </p:nvSpPr>
          <p:spPr>
            <a:xfrm>
              <a:off x="3386425" y="1489400"/>
              <a:ext cx="749050" cy="801725"/>
            </a:xfrm>
            <a:custGeom>
              <a:avLst/>
              <a:gdLst/>
              <a:ahLst/>
              <a:cxnLst/>
              <a:rect l="l" t="t" r="r" b="b"/>
              <a:pathLst>
                <a:path w="29962" h="32069" extrusionOk="0">
                  <a:moveTo>
                    <a:pt x="22957" y="1"/>
                  </a:moveTo>
                  <a:cubicBezTo>
                    <a:pt x="22446" y="1"/>
                    <a:pt x="21933" y="229"/>
                    <a:pt x="21550" y="697"/>
                  </a:cubicBezTo>
                  <a:lnTo>
                    <a:pt x="15097" y="8555"/>
                  </a:lnTo>
                  <a:cubicBezTo>
                    <a:pt x="15097" y="8555"/>
                    <a:pt x="13440" y="8267"/>
                    <a:pt x="11061" y="7879"/>
                  </a:cubicBezTo>
                  <a:cubicBezTo>
                    <a:pt x="10396" y="7770"/>
                    <a:pt x="9650" y="7702"/>
                    <a:pt x="8895" y="7702"/>
                  </a:cubicBezTo>
                  <a:cubicBezTo>
                    <a:pt x="7142" y="7702"/>
                    <a:pt x="5338" y="8071"/>
                    <a:pt x="4372" y="9158"/>
                  </a:cubicBezTo>
                  <a:cubicBezTo>
                    <a:pt x="1767" y="12086"/>
                    <a:pt x="2975" y="17123"/>
                    <a:pt x="11088" y="21072"/>
                  </a:cubicBezTo>
                  <a:lnTo>
                    <a:pt x="1775" y="24350"/>
                  </a:lnTo>
                  <a:cubicBezTo>
                    <a:pt x="1251" y="24547"/>
                    <a:pt x="872" y="25063"/>
                    <a:pt x="791" y="25683"/>
                  </a:cubicBezTo>
                  <a:lnTo>
                    <a:pt x="36" y="31587"/>
                  </a:lnTo>
                  <a:cubicBezTo>
                    <a:pt x="1" y="31866"/>
                    <a:pt x="197" y="32069"/>
                    <a:pt x="405" y="32069"/>
                  </a:cubicBezTo>
                  <a:cubicBezTo>
                    <a:pt x="494" y="32069"/>
                    <a:pt x="586" y="32031"/>
                    <a:pt x="662" y="31945"/>
                  </a:cubicBezTo>
                  <a:lnTo>
                    <a:pt x="3734" y="28488"/>
                  </a:lnTo>
                  <a:lnTo>
                    <a:pt x="16551" y="24456"/>
                  </a:lnTo>
                  <a:cubicBezTo>
                    <a:pt x="18579" y="23819"/>
                    <a:pt x="19221" y="20910"/>
                    <a:pt x="17695" y="19261"/>
                  </a:cubicBezTo>
                  <a:lnTo>
                    <a:pt x="14787" y="16023"/>
                  </a:lnTo>
                  <a:lnTo>
                    <a:pt x="22418" y="13712"/>
                  </a:lnTo>
                  <a:cubicBezTo>
                    <a:pt x="22418" y="13712"/>
                    <a:pt x="23723" y="14403"/>
                    <a:pt x="25002" y="14403"/>
                  </a:cubicBezTo>
                  <a:cubicBezTo>
                    <a:pt x="25033" y="14403"/>
                    <a:pt x="25063" y="14402"/>
                    <a:pt x="25094" y="14401"/>
                  </a:cubicBezTo>
                  <a:cubicBezTo>
                    <a:pt x="27033" y="14349"/>
                    <a:pt x="29961" y="5893"/>
                    <a:pt x="29961" y="5893"/>
                  </a:cubicBezTo>
                  <a:lnTo>
                    <a:pt x="24535" y="932"/>
                  </a:lnTo>
                  <a:cubicBezTo>
                    <a:pt x="24155" y="316"/>
                    <a:pt x="23558" y="1"/>
                    <a:pt x="22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6"/>
            <p:cNvSpPr/>
            <p:nvPr/>
          </p:nvSpPr>
          <p:spPr>
            <a:xfrm>
              <a:off x="3972825" y="1493600"/>
              <a:ext cx="135250" cy="193825"/>
            </a:xfrm>
            <a:custGeom>
              <a:avLst/>
              <a:gdLst/>
              <a:ahLst/>
              <a:cxnLst/>
              <a:rect l="l" t="t" r="r" b="b"/>
              <a:pathLst>
                <a:path w="5410" h="7753" extrusionOk="0">
                  <a:moveTo>
                    <a:pt x="890" y="1"/>
                  </a:moveTo>
                  <a:lnTo>
                    <a:pt x="890" y="1"/>
                  </a:lnTo>
                  <a:cubicBezTo>
                    <a:pt x="1330" y="710"/>
                    <a:pt x="1283" y="1655"/>
                    <a:pt x="806" y="2328"/>
                  </a:cubicBezTo>
                  <a:cubicBezTo>
                    <a:pt x="334" y="2990"/>
                    <a:pt x="0" y="3691"/>
                    <a:pt x="101" y="4576"/>
                  </a:cubicBezTo>
                  <a:cubicBezTo>
                    <a:pt x="318" y="6499"/>
                    <a:pt x="1576" y="7752"/>
                    <a:pt x="2864" y="7752"/>
                  </a:cubicBezTo>
                  <a:cubicBezTo>
                    <a:pt x="3400" y="7752"/>
                    <a:pt x="3941" y="7535"/>
                    <a:pt x="4415" y="7058"/>
                  </a:cubicBezTo>
                  <a:cubicBezTo>
                    <a:pt x="5409" y="6221"/>
                    <a:pt x="4670" y="4928"/>
                    <a:pt x="4167" y="4117"/>
                  </a:cubicBezTo>
                  <a:lnTo>
                    <a:pt x="2358" y="721"/>
                  </a:lnTo>
                  <a:lnTo>
                    <a:pt x="890" y="1"/>
                  </a:lnTo>
                  <a:close/>
                </a:path>
              </a:pathLst>
            </a:custGeom>
            <a:solidFill>
              <a:srgbClr val="07E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6"/>
            <p:cNvSpPr/>
            <p:nvPr/>
          </p:nvSpPr>
          <p:spPr>
            <a:xfrm>
              <a:off x="3257575" y="1418350"/>
              <a:ext cx="739500" cy="172450"/>
            </a:xfrm>
            <a:custGeom>
              <a:avLst/>
              <a:gdLst/>
              <a:ahLst/>
              <a:cxnLst/>
              <a:rect l="l" t="t" r="r" b="b"/>
              <a:pathLst>
                <a:path w="29580" h="6898" extrusionOk="0">
                  <a:moveTo>
                    <a:pt x="17860" y="0"/>
                  </a:moveTo>
                  <a:cubicBezTo>
                    <a:pt x="10776" y="0"/>
                    <a:pt x="3673" y="703"/>
                    <a:pt x="247" y="2930"/>
                  </a:cubicBezTo>
                  <a:cubicBezTo>
                    <a:pt x="247" y="2930"/>
                    <a:pt x="1" y="6016"/>
                    <a:pt x="1233" y="6705"/>
                  </a:cubicBezTo>
                  <a:cubicBezTo>
                    <a:pt x="1478" y="6842"/>
                    <a:pt x="1705" y="6897"/>
                    <a:pt x="1912" y="6897"/>
                  </a:cubicBezTo>
                  <a:cubicBezTo>
                    <a:pt x="2749" y="6897"/>
                    <a:pt x="3256" y="5996"/>
                    <a:pt x="3256" y="5996"/>
                  </a:cubicBezTo>
                  <a:cubicBezTo>
                    <a:pt x="3256" y="5996"/>
                    <a:pt x="3430" y="6058"/>
                    <a:pt x="3704" y="6058"/>
                  </a:cubicBezTo>
                  <a:cubicBezTo>
                    <a:pt x="3835" y="6058"/>
                    <a:pt x="3989" y="6044"/>
                    <a:pt x="4157" y="6002"/>
                  </a:cubicBezTo>
                  <a:cubicBezTo>
                    <a:pt x="4679" y="5871"/>
                    <a:pt x="4716" y="3970"/>
                    <a:pt x="4716" y="3970"/>
                  </a:cubicBezTo>
                  <a:cubicBezTo>
                    <a:pt x="4716" y="3970"/>
                    <a:pt x="7925" y="3224"/>
                    <a:pt x="12009" y="3224"/>
                  </a:cubicBezTo>
                  <a:cubicBezTo>
                    <a:pt x="14913" y="3224"/>
                    <a:pt x="18260" y="3601"/>
                    <a:pt x="21210" y="4893"/>
                  </a:cubicBezTo>
                  <a:cubicBezTo>
                    <a:pt x="22790" y="5585"/>
                    <a:pt x="24480" y="6195"/>
                    <a:pt x="26071" y="6195"/>
                  </a:cubicBezTo>
                  <a:cubicBezTo>
                    <a:pt x="26667" y="6195"/>
                    <a:pt x="27250" y="6109"/>
                    <a:pt x="27807" y="5910"/>
                  </a:cubicBezTo>
                  <a:cubicBezTo>
                    <a:pt x="28724" y="5580"/>
                    <a:pt x="29400" y="4689"/>
                    <a:pt x="29579" y="3614"/>
                  </a:cubicBezTo>
                  <a:cubicBezTo>
                    <a:pt x="29579" y="3614"/>
                    <a:pt x="28021" y="96"/>
                    <a:pt x="18974" y="6"/>
                  </a:cubicBezTo>
                  <a:cubicBezTo>
                    <a:pt x="18603" y="2"/>
                    <a:pt x="18231" y="0"/>
                    <a:pt x="178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6"/>
            <p:cNvSpPr/>
            <p:nvPr/>
          </p:nvSpPr>
          <p:spPr>
            <a:xfrm>
              <a:off x="3678025" y="1799125"/>
              <a:ext cx="113700" cy="90875"/>
            </a:xfrm>
            <a:custGeom>
              <a:avLst/>
              <a:gdLst/>
              <a:ahLst/>
              <a:cxnLst/>
              <a:rect l="l" t="t" r="r" b="b"/>
              <a:pathLst>
                <a:path w="4548" h="3635" extrusionOk="0">
                  <a:moveTo>
                    <a:pt x="171" y="0"/>
                  </a:moveTo>
                  <a:cubicBezTo>
                    <a:pt x="74" y="0"/>
                    <a:pt x="1" y="145"/>
                    <a:pt x="87" y="240"/>
                  </a:cubicBezTo>
                  <a:lnTo>
                    <a:pt x="3121" y="3634"/>
                  </a:lnTo>
                  <a:lnTo>
                    <a:pt x="4548" y="3203"/>
                  </a:lnTo>
                  <a:lnTo>
                    <a:pt x="239" y="25"/>
                  </a:lnTo>
                  <a:cubicBezTo>
                    <a:pt x="216" y="8"/>
                    <a:pt x="193" y="0"/>
                    <a:pt x="171" y="0"/>
                  </a:cubicBezTo>
                  <a:close/>
                </a:path>
              </a:pathLst>
            </a:custGeom>
            <a:solidFill>
              <a:srgbClr val="A71E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6"/>
            <p:cNvSpPr/>
            <p:nvPr/>
          </p:nvSpPr>
          <p:spPr>
            <a:xfrm>
              <a:off x="4016650" y="1560350"/>
              <a:ext cx="75950" cy="78850"/>
            </a:xfrm>
            <a:custGeom>
              <a:avLst/>
              <a:gdLst/>
              <a:ahLst/>
              <a:cxnLst/>
              <a:rect l="l" t="t" r="r" b="b"/>
              <a:pathLst>
                <a:path w="3038" h="3154" extrusionOk="0">
                  <a:moveTo>
                    <a:pt x="609" y="1"/>
                  </a:moveTo>
                  <a:cubicBezTo>
                    <a:pt x="609" y="1"/>
                    <a:pt x="526" y="124"/>
                    <a:pt x="409" y="330"/>
                  </a:cubicBezTo>
                  <a:cubicBezTo>
                    <a:pt x="255" y="596"/>
                    <a:pt x="120" y="871"/>
                    <a:pt x="0" y="1156"/>
                  </a:cubicBezTo>
                  <a:cubicBezTo>
                    <a:pt x="353" y="1582"/>
                    <a:pt x="748" y="1975"/>
                    <a:pt x="1175" y="2325"/>
                  </a:cubicBezTo>
                  <a:cubicBezTo>
                    <a:pt x="1586" y="2661"/>
                    <a:pt x="2040" y="2940"/>
                    <a:pt x="2524" y="3154"/>
                  </a:cubicBezTo>
                  <a:cubicBezTo>
                    <a:pt x="2668" y="2903"/>
                    <a:pt x="2795" y="2643"/>
                    <a:pt x="2903" y="2376"/>
                  </a:cubicBezTo>
                  <a:cubicBezTo>
                    <a:pt x="2992" y="2164"/>
                    <a:pt x="3038" y="2023"/>
                    <a:pt x="3038" y="2023"/>
                  </a:cubicBezTo>
                  <a:lnTo>
                    <a:pt x="1824" y="1012"/>
                  </a:lnTo>
                  <a:lnTo>
                    <a:pt x="609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6"/>
            <p:cNvSpPr/>
            <p:nvPr/>
          </p:nvSpPr>
          <p:spPr>
            <a:xfrm>
              <a:off x="4007100" y="1589200"/>
              <a:ext cx="72700" cy="79425"/>
            </a:xfrm>
            <a:custGeom>
              <a:avLst/>
              <a:gdLst/>
              <a:ahLst/>
              <a:cxnLst/>
              <a:rect l="l" t="t" r="r" b="b"/>
              <a:pathLst>
                <a:path w="2908" h="3177" extrusionOk="0">
                  <a:moveTo>
                    <a:pt x="382" y="0"/>
                  </a:moveTo>
                  <a:cubicBezTo>
                    <a:pt x="174" y="509"/>
                    <a:pt x="1" y="1114"/>
                    <a:pt x="43" y="1672"/>
                  </a:cubicBezTo>
                  <a:cubicBezTo>
                    <a:pt x="86" y="2231"/>
                    <a:pt x="344" y="2743"/>
                    <a:pt x="997" y="3061"/>
                  </a:cubicBezTo>
                  <a:cubicBezTo>
                    <a:pt x="1160" y="3141"/>
                    <a:pt x="1316" y="3176"/>
                    <a:pt x="1465" y="3176"/>
                  </a:cubicBezTo>
                  <a:cubicBezTo>
                    <a:pt x="1696" y="3176"/>
                    <a:pt x="1909" y="3092"/>
                    <a:pt x="2104" y="2955"/>
                  </a:cubicBezTo>
                  <a:cubicBezTo>
                    <a:pt x="2424" y="2730"/>
                    <a:pt x="2696" y="2364"/>
                    <a:pt x="2908" y="2000"/>
                  </a:cubicBezTo>
                  <a:cubicBezTo>
                    <a:pt x="2422" y="1786"/>
                    <a:pt x="1968" y="1507"/>
                    <a:pt x="1559" y="1171"/>
                  </a:cubicBezTo>
                  <a:cubicBezTo>
                    <a:pt x="1130" y="819"/>
                    <a:pt x="737" y="428"/>
                    <a:pt x="3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6"/>
            <p:cNvSpPr/>
            <p:nvPr/>
          </p:nvSpPr>
          <p:spPr>
            <a:xfrm>
              <a:off x="3976925" y="1333475"/>
              <a:ext cx="85825" cy="106875"/>
            </a:xfrm>
            <a:custGeom>
              <a:avLst/>
              <a:gdLst/>
              <a:ahLst/>
              <a:cxnLst/>
              <a:rect l="l" t="t" r="r" b="b"/>
              <a:pathLst>
                <a:path w="3433" h="4275" extrusionOk="0">
                  <a:moveTo>
                    <a:pt x="1848" y="1"/>
                  </a:moveTo>
                  <a:cubicBezTo>
                    <a:pt x="1082" y="1"/>
                    <a:pt x="511" y="748"/>
                    <a:pt x="268" y="1612"/>
                  </a:cubicBezTo>
                  <a:cubicBezTo>
                    <a:pt x="0" y="2553"/>
                    <a:pt x="123" y="3632"/>
                    <a:pt x="801" y="4019"/>
                  </a:cubicBezTo>
                  <a:cubicBezTo>
                    <a:pt x="1125" y="4204"/>
                    <a:pt x="1418" y="4274"/>
                    <a:pt x="1675" y="4274"/>
                  </a:cubicBezTo>
                  <a:cubicBezTo>
                    <a:pt x="1956" y="4274"/>
                    <a:pt x="2195" y="4191"/>
                    <a:pt x="2387" y="4081"/>
                  </a:cubicBezTo>
                  <a:cubicBezTo>
                    <a:pt x="2610" y="3950"/>
                    <a:pt x="2803" y="3773"/>
                    <a:pt x="2953" y="3561"/>
                  </a:cubicBezTo>
                  <a:lnTo>
                    <a:pt x="3128" y="2835"/>
                  </a:lnTo>
                  <a:lnTo>
                    <a:pt x="3304" y="2112"/>
                  </a:lnTo>
                  <a:cubicBezTo>
                    <a:pt x="3304" y="2112"/>
                    <a:pt x="3433" y="1667"/>
                    <a:pt x="3342" y="1184"/>
                  </a:cubicBezTo>
                  <a:cubicBezTo>
                    <a:pt x="3252" y="700"/>
                    <a:pt x="2943" y="178"/>
                    <a:pt x="2067" y="20"/>
                  </a:cubicBezTo>
                  <a:cubicBezTo>
                    <a:pt x="1992" y="7"/>
                    <a:pt x="1919" y="1"/>
                    <a:pt x="18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6"/>
            <p:cNvSpPr/>
            <p:nvPr/>
          </p:nvSpPr>
          <p:spPr>
            <a:xfrm>
              <a:off x="4003800" y="1203825"/>
              <a:ext cx="343600" cy="456675"/>
            </a:xfrm>
            <a:custGeom>
              <a:avLst/>
              <a:gdLst/>
              <a:ahLst/>
              <a:cxnLst/>
              <a:rect l="l" t="t" r="r" b="b"/>
              <a:pathLst>
                <a:path w="13744" h="18267" extrusionOk="0">
                  <a:moveTo>
                    <a:pt x="7810" y="1"/>
                  </a:moveTo>
                  <a:cubicBezTo>
                    <a:pt x="7048" y="1"/>
                    <a:pt x="6298" y="174"/>
                    <a:pt x="5603" y="499"/>
                  </a:cubicBezTo>
                  <a:cubicBezTo>
                    <a:pt x="4234" y="1140"/>
                    <a:pt x="3080" y="2375"/>
                    <a:pt x="2466" y="4051"/>
                  </a:cubicBezTo>
                  <a:lnTo>
                    <a:pt x="1529" y="6607"/>
                  </a:lnTo>
                  <a:lnTo>
                    <a:pt x="593" y="9163"/>
                  </a:lnTo>
                  <a:cubicBezTo>
                    <a:pt x="2" y="10787"/>
                    <a:pt x="0" y="12568"/>
                    <a:pt x="586" y="14194"/>
                  </a:cubicBezTo>
                  <a:cubicBezTo>
                    <a:pt x="1150" y="15750"/>
                    <a:pt x="2236" y="17062"/>
                    <a:pt x="3712" y="17759"/>
                  </a:cubicBezTo>
                  <a:cubicBezTo>
                    <a:pt x="4439" y="18103"/>
                    <a:pt x="5193" y="18266"/>
                    <a:pt x="5935" y="18266"/>
                  </a:cubicBezTo>
                  <a:cubicBezTo>
                    <a:pt x="6697" y="18266"/>
                    <a:pt x="7446" y="18094"/>
                    <a:pt x="8140" y="17769"/>
                  </a:cubicBezTo>
                  <a:cubicBezTo>
                    <a:pt x="9510" y="17128"/>
                    <a:pt x="10663" y="15893"/>
                    <a:pt x="11278" y="14217"/>
                  </a:cubicBezTo>
                  <a:lnTo>
                    <a:pt x="12214" y="11661"/>
                  </a:lnTo>
                  <a:lnTo>
                    <a:pt x="13150" y="9105"/>
                  </a:lnTo>
                  <a:cubicBezTo>
                    <a:pt x="13742" y="7479"/>
                    <a:pt x="13743" y="5700"/>
                    <a:pt x="13158" y="4072"/>
                  </a:cubicBezTo>
                  <a:cubicBezTo>
                    <a:pt x="12594" y="2518"/>
                    <a:pt x="11507" y="1206"/>
                    <a:pt x="10032" y="508"/>
                  </a:cubicBezTo>
                  <a:cubicBezTo>
                    <a:pt x="9305" y="164"/>
                    <a:pt x="8551" y="1"/>
                    <a:pt x="7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6"/>
            <p:cNvSpPr/>
            <p:nvPr/>
          </p:nvSpPr>
          <p:spPr>
            <a:xfrm>
              <a:off x="4035725" y="1199100"/>
              <a:ext cx="313500" cy="200875"/>
            </a:xfrm>
            <a:custGeom>
              <a:avLst/>
              <a:gdLst/>
              <a:ahLst/>
              <a:cxnLst/>
              <a:rect l="l" t="t" r="r" b="b"/>
              <a:pathLst>
                <a:path w="12540" h="8035" extrusionOk="0">
                  <a:moveTo>
                    <a:pt x="5791" y="0"/>
                  </a:moveTo>
                  <a:cubicBezTo>
                    <a:pt x="5151" y="0"/>
                    <a:pt x="4536" y="110"/>
                    <a:pt x="4003" y="360"/>
                  </a:cubicBezTo>
                  <a:cubicBezTo>
                    <a:pt x="2633" y="1000"/>
                    <a:pt x="1252" y="2317"/>
                    <a:pt x="638" y="3995"/>
                  </a:cubicBezTo>
                  <a:lnTo>
                    <a:pt x="0" y="5247"/>
                  </a:lnTo>
                  <a:cubicBezTo>
                    <a:pt x="360" y="5505"/>
                    <a:pt x="815" y="6060"/>
                    <a:pt x="1231" y="6280"/>
                  </a:cubicBezTo>
                  <a:cubicBezTo>
                    <a:pt x="3376" y="7416"/>
                    <a:pt x="6164" y="8035"/>
                    <a:pt x="8646" y="8035"/>
                  </a:cubicBezTo>
                  <a:cubicBezTo>
                    <a:pt x="10117" y="8035"/>
                    <a:pt x="11481" y="7817"/>
                    <a:pt x="12540" y="7362"/>
                  </a:cubicBezTo>
                  <a:cubicBezTo>
                    <a:pt x="12540" y="7362"/>
                    <a:pt x="12445" y="5817"/>
                    <a:pt x="11881" y="4261"/>
                  </a:cubicBezTo>
                  <a:cubicBezTo>
                    <a:pt x="11317" y="2705"/>
                    <a:pt x="10230" y="1395"/>
                    <a:pt x="8755" y="697"/>
                  </a:cubicBezTo>
                  <a:cubicBezTo>
                    <a:pt x="7854" y="271"/>
                    <a:pt x="6793" y="0"/>
                    <a:pt x="57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6"/>
            <p:cNvSpPr/>
            <p:nvPr/>
          </p:nvSpPr>
          <p:spPr>
            <a:xfrm>
              <a:off x="4043675" y="1328575"/>
              <a:ext cx="101575" cy="106100"/>
            </a:xfrm>
            <a:custGeom>
              <a:avLst/>
              <a:gdLst/>
              <a:ahLst/>
              <a:cxnLst/>
              <a:rect l="l" t="t" r="r" b="b"/>
              <a:pathLst>
                <a:path w="4063" h="4244" extrusionOk="0">
                  <a:moveTo>
                    <a:pt x="2400" y="1"/>
                  </a:moveTo>
                  <a:cubicBezTo>
                    <a:pt x="1779" y="1"/>
                    <a:pt x="1043" y="148"/>
                    <a:pt x="297" y="631"/>
                  </a:cubicBezTo>
                  <a:cubicBezTo>
                    <a:pt x="297" y="631"/>
                    <a:pt x="896" y="1806"/>
                    <a:pt x="60" y="3928"/>
                  </a:cubicBezTo>
                  <a:cubicBezTo>
                    <a:pt x="1" y="4077"/>
                    <a:pt x="100" y="4243"/>
                    <a:pt x="239" y="4243"/>
                  </a:cubicBezTo>
                  <a:cubicBezTo>
                    <a:pt x="246" y="4243"/>
                    <a:pt x="253" y="4243"/>
                    <a:pt x="260" y="4242"/>
                  </a:cubicBezTo>
                  <a:cubicBezTo>
                    <a:pt x="1034" y="4142"/>
                    <a:pt x="2959" y="3568"/>
                    <a:pt x="4062" y="363"/>
                  </a:cubicBezTo>
                  <a:cubicBezTo>
                    <a:pt x="4062" y="363"/>
                    <a:pt x="3373" y="1"/>
                    <a:pt x="24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6"/>
            <p:cNvSpPr/>
            <p:nvPr/>
          </p:nvSpPr>
          <p:spPr>
            <a:xfrm>
              <a:off x="4102850" y="1357725"/>
              <a:ext cx="215800" cy="218025"/>
            </a:xfrm>
            <a:custGeom>
              <a:avLst/>
              <a:gdLst/>
              <a:ahLst/>
              <a:cxnLst/>
              <a:rect l="l" t="t" r="r" b="b"/>
              <a:pathLst>
                <a:path w="8632" h="8721" extrusionOk="0">
                  <a:moveTo>
                    <a:pt x="139" y="0"/>
                  </a:moveTo>
                  <a:cubicBezTo>
                    <a:pt x="131" y="0"/>
                    <a:pt x="125" y="3"/>
                    <a:pt x="123" y="8"/>
                  </a:cubicBezTo>
                  <a:cubicBezTo>
                    <a:pt x="0" y="326"/>
                    <a:pt x="536" y="3750"/>
                    <a:pt x="1077" y="5026"/>
                  </a:cubicBezTo>
                  <a:cubicBezTo>
                    <a:pt x="1618" y="6303"/>
                    <a:pt x="2558" y="7320"/>
                    <a:pt x="3654" y="7670"/>
                  </a:cubicBezTo>
                  <a:cubicBezTo>
                    <a:pt x="3837" y="7733"/>
                    <a:pt x="4032" y="7760"/>
                    <a:pt x="4233" y="7760"/>
                  </a:cubicBezTo>
                  <a:cubicBezTo>
                    <a:pt x="5481" y="7760"/>
                    <a:pt x="6956" y="6719"/>
                    <a:pt x="6956" y="6719"/>
                  </a:cubicBezTo>
                  <a:lnTo>
                    <a:pt x="6956" y="6719"/>
                  </a:lnTo>
                  <a:cubicBezTo>
                    <a:pt x="6956" y="6719"/>
                    <a:pt x="6913" y="7329"/>
                    <a:pt x="6917" y="7874"/>
                  </a:cubicBezTo>
                  <a:cubicBezTo>
                    <a:pt x="6919" y="8318"/>
                    <a:pt x="6953" y="8720"/>
                    <a:pt x="7064" y="8720"/>
                  </a:cubicBezTo>
                  <a:cubicBezTo>
                    <a:pt x="7090" y="8720"/>
                    <a:pt x="7120" y="8699"/>
                    <a:pt x="7154" y="8651"/>
                  </a:cubicBezTo>
                  <a:cubicBezTo>
                    <a:pt x="7154" y="8651"/>
                    <a:pt x="7532" y="8025"/>
                    <a:pt x="7873" y="7345"/>
                  </a:cubicBezTo>
                  <a:cubicBezTo>
                    <a:pt x="8214" y="6663"/>
                    <a:pt x="8632" y="5673"/>
                    <a:pt x="8483" y="5457"/>
                  </a:cubicBezTo>
                  <a:cubicBezTo>
                    <a:pt x="8460" y="5422"/>
                    <a:pt x="8391" y="5384"/>
                    <a:pt x="8298" y="5349"/>
                  </a:cubicBezTo>
                  <a:cubicBezTo>
                    <a:pt x="7682" y="5105"/>
                    <a:pt x="7087" y="4800"/>
                    <a:pt x="6536" y="4401"/>
                  </a:cubicBezTo>
                  <a:cubicBezTo>
                    <a:pt x="4578" y="2981"/>
                    <a:pt x="434" y="0"/>
                    <a:pt x="139" y="0"/>
                  </a:cubicBezTo>
                  <a:close/>
                </a:path>
              </a:pathLst>
            </a:custGeom>
            <a:solidFill>
              <a:srgbClr val="862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6"/>
            <p:cNvSpPr/>
            <p:nvPr/>
          </p:nvSpPr>
          <p:spPr>
            <a:xfrm>
              <a:off x="4161575" y="1436550"/>
              <a:ext cx="77275" cy="81650"/>
            </a:xfrm>
            <a:custGeom>
              <a:avLst/>
              <a:gdLst/>
              <a:ahLst/>
              <a:cxnLst/>
              <a:rect l="l" t="t" r="r" b="b"/>
              <a:pathLst>
                <a:path w="3091" h="3266" extrusionOk="0">
                  <a:moveTo>
                    <a:pt x="175" y="1"/>
                  </a:moveTo>
                  <a:cubicBezTo>
                    <a:pt x="86" y="1"/>
                    <a:pt x="0" y="78"/>
                    <a:pt x="9" y="183"/>
                  </a:cubicBezTo>
                  <a:cubicBezTo>
                    <a:pt x="74" y="992"/>
                    <a:pt x="417" y="1755"/>
                    <a:pt x="978" y="2343"/>
                  </a:cubicBezTo>
                  <a:cubicBezTo>
                    <a:pt x="1540" y="2924"/>
                    <a:pt x="2209" y="3221"/>
                    <a:pt x="2894" y="3265"/>
                  </a:cubicBezTo>
                  <a:cubicBezTo>
                    <a:pt x="2897" y="3265"/>
                    <a:pt x="2900" y="3265"/>
                    <a:pt x="2902" y="3265"/>
                  </a:cubicBezTo>
                  <a:cubicBezTo>
                    <a:pt x="3021" y="3265"/>
                    <a:pt x="3091" y="3097"/>
                    <a:pt x="3012" y="2992"/>
                  </a:cubicBezTo>
                  <a:cubicBezTo>
                    <a:pt x="2214" y="1905"/>
                    <a:pt x="1296" y="913"/>
                    <a:pt x="271" y="37"/>
                  </a:cubicBezTo>
                  <a:cubicBezTo>
                    <a:pt x="242" y="12"/>
                    <a:pt x="208" y="1"/>
                    <a:pt x="1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6"/>
            <p:cNvSpPr/>
            <p:nvPr/>
          </p:nvSpPr>
          <p:spPr>
            <a:xfrm>
              <a:off x="4134875" y="1554950"/>
              <a:ext cx="83175" cy="81800"/>
            </a:xfrm>
            <a:custGeom>
              <a:avLst/>
              <a:gdLst/>
              <a:ahLst/>
              <a:cxnLst/>
              <a:rect l="l" t="t" r="r" b="b"/>
              <a:pathLst>
                <a:path w="3327" h="3272" extrusionOk="0">
                  <a:moveTo>
                    <a:pt x="466" y="1"/>
                  </a:moveTo>
                  <a:cubicBezTo>
                    <a:pt x="439" y="1"/>
                    <a:pt x="413" y="5"/>
                    <a:pt x="387" y="12"/>
                  </a:cubicBezTo>
                  <a:cubicBezTo>
                    <a:pt x="293" y="41"/>
                    <a:pt x="218" y="113"/>
                    <a:pt x="183" y="205"/>
                  </a:cubicBezTo>
                  <a:cubicBezTo>
                    <a:pt x="106" y="394"/>
                    <a:pt x="54" y="590"/>
                    <a:pt x="27" y="792"/>
                  </a:cubicBezTo>
                  <a:cubicBezTo>
                    <a:pt x="2" y="993"/>
                    <a:pt x="0" y="1197"/>
                    <a:pt x="25" y="1397"/>
                  </a:cubicBezTo>
                  <a:cubicBezTo>
                    <a:pt x="129" y="1377"/>
                    <a:pt x="235" y="1367"/>
                    <a:pt x="340" y="1367"/>
                  </a:cubicBezTo>
                  <a:cubicBezTo>
                    <a:pt x="483" y="1367"/>
                    <a:pt x="625" y="1385"/>
                    <a:pt x="763" y="1420"/>
                  </a:cubicBezTo>
                  <a:cubicBezTo>
                    <a:pt x="1017" y="1488"/>
                    <a:pt x="1256" y="1611"/>
                    <a:pt x="1458" y="1783"/>
                  </a:cubicBezTo>
                  <a:lnTo>
                    <a:pt x="1485" y="1806"/>
                  </a:lnTo>
                  <a:lnTo>
                    <a:pt x="1514" y="1831"/>
                  </a:lnTo>
                  <a:cubicBezTo>
                    <a:pt x="1726" y="2010"/>
                    <a:pt x="1899" y="2229"/>
                    <a:pt x="2025" y="2476"/>
                  </a:cubicBezTo>
                  <a:cubicBezTo>
                    <a:pt x="2152" y="2724"/>
                    <a:pt x="2233" y="2994"/>
                    <a:pt x="2265" y="3271"/>
                  </a:cubicBezTo>
                  <a:cubicBezTo>
                    <a:pt x="2441" y="3237"/>
                    <a:pt x="2612" y="3175"/>
                    <a:pt x="2770" y="3088"/>
                  </a:cubicBezTo>
                  <a:cubicBezTo>
                    <a:pt x="2936" y="2996"/>
                    <a:pt x="3086" y="2880"/>
                    <a:pt x="3219" y="2744"/>
                  </a:cubicBezTo>
                  <a:cubicBezTo>
                    <a:pt x="3290" y="2667"/>
                    <a:pt x="3327" y="2566"/>
                    <a:pt x="3319" y="2462"/>
                  </a:cubicBezTo>
                  <a:cubicBezTo>
                    <a:pt x="3317" y="2360"/>
                    <a:pt x="3271" y="2264"/>
                    <a:pt x="3194" y="2197"/>
                  </a:cubicBezTo>
                  <a:lnTo>
                    <a:pt x="1921" y="1133"/>
                  </a:lnTo>
                  <a:lnTo>
                    <a:pt x="647" y="70"/>
                  </a:lnTo>
                  <a:cubicBezTo>
                    <a:pt x="596" y="25"/>
                    <a:pt x="532" y="1"/>
                    <a:pt x="466" y="1"/>
                  </a:cubicBezTo>
                  <a:close/>
                </a:path>
              </a:pathLst>
            </a:custGeom>
            <a:solidFill>
              <a:srgbClr val="862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6"/>
            <p:cNvSpPr/>
            <p:nvPr/>
          </p:nvSpPr>
          <p:spPr>
            <a:xfrm>
              <a:off x="4135450" y="1589150"/>
              <a:ext cx="56025" cy="48375"/>
            </a:xfrm>
            <a:custGeom>
              <a:avLst/>
              <a:gdLst/>
              <a:ahLst/>
              <a:cxnLst/>
              <a:rect l="l" t="t" r="r" b="b"/>
              <a:pathLst>
                <a:path w="2241" h="1935" extrusionOk="0">
                  <a:moveTo>
                    <a:pt x="315" y="1"/>
                  </a:moveTo>
                  <a:cubicBezTo>
                    <a:pt x="210" y="1"/>
                    <a:pt x="104" y="11"/>
                    <a:pt x="0" y="31"/>
                  </a:cubicBezTo>
                  <a:cubicBezTo>
                    <a:pt x="33" y="309"/>
                    <a:pt x="114" y="576"/>
                    <a:pt x="241" y="825"/>
                  </a:cubicBezTo>
                  <a:cubicBezTo>
                    <a:pt x="366" y="1073"/>
                    <a:pt x="540" y="1293"/>
                    <a:pt x="751" y="1472"/>
                  </a:cubicBezTo>
                  <a:lnTo>
                    <a:pt x="780" y="1495"/>
                  </a:lnTo>
                  <a:lnTo>
                    <a:pt x="807" y="1520"/>
                  </a:lnTo>
                  <a:cubicBezTo>
                    <a:pt x="1010" y="1690"/>
                    <a:pt x="1246" y="1813"/>
                    <a:pt x="1503" y="1880"/>
                  </a:cubicBezTo>
                  <a:cubicBezTo>
                    <a:pt x="1641" y="1917"/>
                    <a:pt x="1783" y="1935"/>
                    <a:pt x="1926" y="1935"/>
                  </a:cubicBezTo>
                  <a:cubicBezTo>
                    <a:pt x="2031" y="1935"/>
                    <a:pt x="2136" y="1925"/>
                    <a:pt x="2240" y="1905"/>
                  </a:cubicBezTo>
                  <a:cubicBezTo>
                    <a:pt x="2208" y="1628"/>
                    <a:pt x="2127" y="1358"/>
                    <a:pt x="2002" y="1110"/>
                  </a:cubicBezTo>
                  <a:cubicBezTo>
                    <a:pt x="1876" y="863"/>
                    <a:pt x="1701" y="644"/>
                    <a:pt x="1489" y="465"/>
                  </a:cubicBezTo>
                  <a:lnTo>
                    <a:pt x="1462" y="440"/>
                  </a:lnTo>
                  <a:lnTo>
                    <a:pt x="1433" y="416"/>
                  </a:lnTo>
                  <a:cubicBezTo>
                    <a:pt x="1231" y="245"/>
                    <a:pt x="994" y="122"/>
                    <a:pt x="738" y="54"/>
                  </a:cubicBezTo>
                  <a:cubicBezTo>
                    <a:pt x="600" y="19"/>
                    <a:pt x="458" y="1"/>
                    <a:pt x="315" y="1"/>
                  </a:cubicBezTo>
                  <a:close/>
                </a:path>
              </a:pathLst>
            </a:custGeom>
            <a:solidFill>
              <a:srgbClr val="E43A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6"/>
            <p:cNvSpPr/>
            <p:nvPr/>
          </p:nvSpPr>
          <p:spPr>
            <a:xfrm>
              <a:off x="3875175" y="1718350"/>
              <a:ext cx="144925" cy="65175"/>
            </a:xfrm>
            <a:custGeom>
              <a:avLst/>
              <a:gdLst/>
              <a:ahLst/>
              <a:cxnLst/>
              <a:rect l="l" t="t" r="r" b="b"/>
              <a:pathLst>
                <a:path w="5797" h="2607" extrusionOk="0">
                  <a:moveTo>
                    <a:pt x="1738" y="0"/>
                  </a:moveTo>
                  <a:cubicBezTo>
                    <a:pt x="1721" y="0"/>
                    <a:pt x="1704" y="4"/>
                    <a:pt x="1687" y="12"/>
                  </a:cubicBezTo>
                  <a:cubicBezTo>
                    <a:pt x="1664" y="23"/>
                    <a:pt x="1645" y="43"/>
                    <a:pt x="1632" y="66"/>
                  </a:cubicBezTo>
                  <a:cubicBezTo>
                    <a:pt x="1618" y="89"/>
                    <a:pt x="1610" y="116"/>
                    <a:pt x="1610" y="143"/>
                  </a:cubicBezTo>
                  <a:cubicBezTo>
                    <a:pt x="1612" y="172"/>
                    <a:pt x="1622" y="201"/>
                    <a:pt x="1637" y="226"/>
                  </a:cubicBezTo>
                  <a:lnTo>
                    <a:pt x="1882" y="597"/>
                  </a:lnTo>
                  <a:lnTo>
                    <a:pt x="2129" y="971"/>
                  </a:lnTo>
                  <a:lnTo>
                    <a:pt x="1117" y="1187"/>
                  </a:lnTo>
                  <a:lnTo>
                    <a:pt x="106" y="1405"/>
                  </a:lnTo>
                  <a:cubicBezTo>
                    <a:pt x="73" y="1410"/>
                    <a:pt x="44" y="1432"/>
                    <a:pt x="27" y="1460"/>
                  </a:cubicBezTo>
                  <a:cubicBezTo>
                    <a:pt x="8" y="1491"/>
                    <a:pt x="0" y="1528"/>
                    <a:pt x="6" y="1563"/>
                  </a:cubicBezTo>
                  <a:cubicBezTo>
                    <a:pt x="8" y="1578"/>
                    <a:pt x="12" y="1593"/>
                    <a:pt x="17" y="1607"/>
                  </a:cubicBezTo>
                  <a:cubicBezTo>
                    <a:pt x="23" y="1622"/>
                    <a:pt x="29" y="1638"/>
                    <a:pt x="39" y="1651"/>
                  </a:cubicBezTo>
                  <a:cubicBezTo>
                    <a:pt x="46" y="1665"/>
                    <a:pt x="58" y="1678"/>
                    <a:pt x="69" y="1688"/>
                  </a:cubicBezTo>
                  <a:cubicBezTo>
                    <a:pt x="81" y="1697"/>
                    <a:pt x="93" y="1705"/>
                    <a:pt x="108" y="1709"/>
                  </a:cubicBezTo>
                  <a:lnTo>
                    <a:pt x="2086" y="2156"/>
                  </a:lnTo>
                  <a:lnTo>
                    <a:pt x="4064" y="2605"/>
                  </a:lnTo>
                  <a:cubicBezTo>
                    <a:pt x="4071" y="2606"/>
                    <a:pt x="4079" y="2606"/>
                    <a:pt x="4086" y="2606"/>
                  </a:cubicBezTo>
                  <a:cubicBezTo>
                    <a:pt x="4103" y="2606"/>
                    <a:pt x="4121" y="2603"/>
                    <a:pt x="4136" y="2595"/>
                  </a:cubicBezTo>
                  <a:cubicBezTo>
                    <a:pt x="4161" y="2583"/>
                    <a:pt x="4180" y="2564"/>
                    <a:pt x="4192" y="2541"/>
                  </a:cubicBezTo>
                  <a:cubicBezTo>
                    <a:pt x="4220" y="2491"/>
                    <a:pt x="4217" y="2429"/>
                    <a:pt x="4186" y="2381"/>
                  </a:cubicBezTo>
                  <a:lnTo>
                    <a:pt x="3939" y="2006"/>
                  </a:lnTo>
                  <a:lnTo>
                    <a:pt x="3693" y="1632"/>
                  </a:lnTo>
                  <a:lnTo>
                    <a:pt x="4692" y="1418"/>
                  </a:lnTo>
                  <a:lnTo>
                    <a:pt x="5694" y="1204"/>
                  </a:lnTo>
                  <a:cubicBezTo>
                    <a:pt x="5723" y="1197"/>
                    <a:pt x="5750" y="1179"/>
                    <a:pt x="5769" y="1152"/>
                  </a:cubicBezTo>
                  <a:cubicBezTo>
                    <a:pt x="5786" y="1123"/>
                    <a:pt x="5796" y="1091"/>
                    <a:pt x="5794" y="1056"/>
                  </a:cubicBezTo>
                  <a:cubicBezTo>
                    <a:pt x="5792" y="1021"/>
                    <a:pt x="5781" y="987"/>
                    <a:pt x="5763" y="956"/>
                  </a:cubicBezTo>
                  <a:cubicBezTo>
                    <a:pt x="5748" y="927"/>
                    <a:pt x="5723" y="904"/>
                    <a:pt x="5692" y="894"/>
                  </a:cubicBezTo>
                  <a:lnTo>
                    <a:pt x="3727" y="449"/>
                  </a:lnTo>
                  <a:lnTo>
                    <a:pt x="1761" y="2"/>
                  </a:lnTo>
                  <a:cubicBezTo>
                    <a:pt x="1753" y="1"/>
                    <a:pt x="1746" y="0"/>
                    <a:pt x="17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6"/>
            <p:cNvSpPr/>
            <p:nvPr/>
          </p:nvSpPr>
          <p:spPr>
            <a:xfrm>
              <a:off x="4046800" y="1188450"/>
              <a:ext cx="373275" cy="250450"/>
            </a:xfrm>
            <a:custGeom>
              <a:avLst/>
              <a:gdLst/>
              <a:ahLst/>
              <a:cxnLst/>
              <a:rect l="l" t="t" r="r" b="b"/>
              <a:pathLst>
                <a:path w="14931" h="10018" extrusionOk="0">
                  <a:moveTo>
                    <a:pt x="7043" y="1"/>
                  </a:moveTo>
                  <a:cubicBezTo>
                    <a:pt x="5855" y="1"/>
                    <a:pt x="4633" y="205"/>
                    <a:pt x="3560" y="784"/>
                  </a:cubicBezTo>
                  <a:cubicBezTo>
                    <a:pt x="0" y="2707"/>
                    <a:pt x="7345" y="5496"/>
                    <a:pt x="7628" y="5600"/>
                  </a:cubicBezTo>
                  <a:cubicBezTo>
                    <a:pt x="7634" y="5602"/>
                    <a:pt x="7639" y="5604"/>
                    <a:pt x="7645" y="5606"/>
                  </a:cubicBezTo>
                  <a:lnTo>
                    <a:pt x="12295" y="6247"/>
                  </a:lnTo>
                  <a:cubicBezTo>
                    <a:pt x="12307" y="6249"/>
                    <a:pt x="12320" y="6253"/>
                    <a:pt x="12330" y="6261"/>
                  </a:cubicBezTo>
                  <a:cubicBezTo>
                    <a:pt x="12499" y="6372"/>
                    <a:pt x="14015" y="7441"/>
                    <a:pt x="14410" y="9930"/>
                  </a:cubicBezTo>
                  <a:cubicBezTo>
                    <a:pt x="14419" y="9988"/>
                    <a:pt x="14460" y="10017"/>
                    <a:pt x="14501" y="10017"/>
                  </a:cubicBezTo>
                  <a:cubicBezTo>
                    <a:pt x="14540" y="10017"/>
                    <a:pt x="14580" y="9990"/>
                    <a:pt x="14589" y="9934"/>
                  </a:cubicBezTo>
                  <a:cubicBezTo>
                    <a:pt x="14757" y="8946"/>
                    <a:pt x="14930" y="6727"/>
                    <a:pt x="13734" y="4444"/>
                  </a:cubicBezTo>
                  <a:cubicBezTo>
                    <a:pt x="12701" y="2474"/>
                    <a:pt x="11024" y="1680"/>
                    <a:pt x="9953" y="1362"/>
                  </a:cubicBezTo>
                  <a:cubicBezTo>
                    <a:pt x="9851" y="1332"/>
                    <a:pt x="9870" y="1156"/>
                    <a:pt x="9978" y="1156"/>
                  </a:cubicBezTo>
                  <a:lnTo>
                    <a:pt x="11958" y="1156"/>
                  </a:lnTo>
                  <a:cubicBezTo>
                    <a:pt x="12062" y="1156"/>
                    <a:pt x="12087" y="991"/>
                    <a:pt x="11989" y="954"/>
                  </a:cubicBezTo>
                  <a:cubicBezTo>
                    <a:pt x="11085" y="622"/>
                    <a:pt x="9115" y="1"/>
                    <a:pt x="70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201" y="1223104"/>
            <a:ext cx="6437238" cy="36926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 a Superhero by Slidesgo">
  <a:themeElements>
    <a:clrScheme name="Simple Light">
      <a:dk1>
        <a:srgbClr val="20093A"/>
      </a:dk1>
      <a:lt1>
        <a:srgbClr val="FFFFFF"/>
      </a:lt1>
      <a:dk2>
        <a:srgbClr val="C283FF"/>
      </a:dk2>
      <a:lt2>
        <a:srgbClr val="801941"/>
      </a:lt2>
      <a:accent1>
        <a:srgbClr val="07E2B8"/>
      </a:accent1>
      <a:accent2>
        <a:srgbClr val="FFD31A"/>
      </a:accent2>
      <a:accent3>
        <a:srgbClr val="862EED"/>
      </a:accent3>
      <a:accent4>
        <a:srgbClr val="FF1A72"/>
      </a:accent4>
      <a:accent5>
        <a:srgbClr val="AC64FF"/>
      </a:accent5>
      <a:accent6>
        <a:srgbClr val="580BB1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1288</TotalTime>
  <Words>648</Words>
  <Application>Microsoft Office PowerPoint</Application>
  <PresentationFormat>On-screen Show (16:9)</PresentationFormat>
  <Paragraphs>78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Raleway SemiBold</vt:lpstr>
      <vt:lpstr>Roboto Condensed Light</vt:lpstr>
      <vt:lpstr>Amatic SC</vt:lpstr>
      <vt:lpstr>Archivo</vt:lpstr>
      <vt:lpstr>Paytone One</vt:lpstr>
      <vt:lpstr>Fira Sans Extra Condensed Medium</vt:lpstr>
      <vt:lpstr>Nunito Light</vt:lpstr>
      <vt:lpstr>Sassoon Infant Rg</vt:lpstr>
      <vt:lpstr>Arial</vt:lpstr>
      <vt:lpstr>Be a Superhero by Slidesgo</vt:lpstr>
      <vt:lpstr>BE A  Prepositions SUPERHERO!</vt:lpstr>
      <vt:lpstr>PowerPoint Presentation</vt:lpstr>
      <vt:lpstr>PowerPoint Presentation</vt:lpstr>
      <vt:lpstr>What are prepositions?</vt:lpstr>
      <vt:lpstr>Prepositions</vt:lpstr>
      <vt:lpstr>Prepositions </vt:lpstr>
      <vt:lpstr>Location</vt:lpstr>
      <vt:lpstr>PowerPoint Presentation</vt:lpstr>
      <vt:lpstr>PowerPoint Presentation</vt:lpstr>
      <vt:lpstr>PowerPoint Presentation</vt:lpstr>
      <vt:lpstr>Prepositional Phrases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about you test your skills?                        Check  the attached game…                   ‘Who wants to be a millionaire’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 A SUPERHERO!</dc:title>
  <dc:creator>NOS</dc:creator>
  <cp:lastModifiedBy>L.Emseeh</cp:lastModifiedBy>
  <cp:revision>60</cp:revision>
  <dcterms:modified xsi:type="dcterms:W3CDTF">2023-02-25T09:46:20Z</dcterms:modified>
</cp:coreProperties>
</file>