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76" r:id="rId2"/>
    <p:sldId id="265" r:id="rId3"/>
    <p:sldId id="267" r:id="rId4"/>
    <p:sldId id="273" r:id="rId5"/>
    <p:sldId id="274" r:id="rId6"/>
    <p:sldId id="275" r:id="rId7"/>
    <p:sldId id="268" r:id="rId8"/>
    <p:sldId id="261" r:id="rId9"/>
    <p:sldId id="269" r:id="rId10"/>
    <p:sldId id="262" r:id="rId11"/>
    <p:sldId id="277" r:id="rId12"/>
    <p:sldId id="27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F9099A1-EF75-4654-9FBC-0543697BF0CF}" type="datetimeFigureOut">
              <a:rPr lang="ar-SA" smtClean="0"/>
              <a:pPr/>
              <a:t>08/08/1444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816AC2-6A09-4D53-968B-1A57E0C9E69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2BD-2641-4A44-8E25-F0C7F54E35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2BD-2641-4A44-8E25-F0C7F54E35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2BD-2641-4A44-8E25-F0C7F54E35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2BD-2641-4A44-8E25-F0C7F54E35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2BD-2641-4A44-8E25-F0C7F54E35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2BD-2641-4A44-8E25-F0C7F54E35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2BD-2641-4A44-8E25-F0C7F54E35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2BD-2641-4A44-8E25-F0C7F54E35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2BD-2641-4A44-8E25-F0C7F54E35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2BD-2641-4A44-8E25-F0C7F54E35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22BD-2641-4A44-8E25-F0C7F54E35C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نبراس العلم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22BD-2641-4A44-8E25-F0C7F54E35C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sa/imgres?imgurl=http://www.molg.ps/ar/images/stories/33.jpg&amp;imgrefurl=http://www.molg.ps/ar/index.php/2010-01-22-14-00-34&amp;usg=__4VXbdtQpRINnu1TtPS4DhsJFMMo=&amp;h=296&amp;w=449&amp;sz=21&amp;hl=ar&amp;start=8&amp;zoom=1&amp;itbs=1&amp;tbnid=lBbkcO10imcWdM:&amp;tbnh=84&amp;tbnw=127&amp;prev=/images?q=%D8%B4%D8%A8%D9%83%D8%A9+%D8%A7%D9%84%D9%85%D9%8A%D8%A7%D8%A9+%D9%88%D8%A7%D9%84%D8%B5%D8%B1%D9%81+%D8%A7%D9%84%D8%B5%D8%AD%D9%8A&amp;hl=ar&amp;safe=active&amp;sa=G&amp;gbv=2&amp;tbs=isch: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sa/imgres?imgurl=http://www12.0zz0.com/2010/05/22/15/510682207.gif&amp;imgrefurl=http://www.mmagreb.com/vb/showthread.php?p=226408&amp;usg=__daS6viXFIxX4inMyoG0WkDm229o=&amp;h=333&amp;w=247&amp;sz=13&amp;hl=ar&amp;start=6&amp;zoom=1&amp;itbs=1&amp;tbnid=5f7L9wp29b_QwM:&amp;tbnh=119&amp;tbnw=88&amp;prev=/images?q=%D8%AC%D9%87%D8%A7%D8%B2+%D8%A7%D9%84%D8%AF%D9%88%D8%B1%D8%A7%D9%86&amp;hl=ar&amp;safe=active&amp;gbv=2&amp;tbs=isch: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.sa/imgres?imgurl=http://www.molg.ps/ar/images/stories/33.jpg&amp;imgrefurl=http://www.molg.ps/ar/index.php/2010-01-22-14-00-34&amp;usg=__4VXbdtQpRINnu1TtPS4DhsJFMMo=&amp;h=296&amp;w=449&amp;sz=21&amp;hl=ar&amp;start=8&amp;zoom=1&amp;itbs=1&amp;tbnid=lBbkcO10imcWdM:&amp;tbnh=84&amp;tbnw=127&amp;prev=/images?q=%D8%B4%D8%A8%D9%83%D8%A9+%D8%A7%D9%84%D9%85%D9%8A%D8%A7%D8%A9+%D9%88%D8%A7%D9%84%D8%B5%D8%B1%D9%81+%D8%A7%D9%84%D8%B5%D8%AD%D9%8A&amp;hl=ar&amp;safe=active&amp;sa=G&amp;gbv=2&amp;tbs=isch: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www12.0zz0.com/2010/05/22/15/510682207.gif&amp;imgrefurl=http://www.mmagreb.com/vb/showthread.php?p=226408&amp;usg=__daS6viXFIxX4inMyoG0WkDm229o=&amp;h=333&amp;w=247&amp;sz=13&amp;hl=ar&amp;start=6&amp;zoom=1&amp;itbs=1&amp;tbnid=5f7L9wp29b_QwM:&amp;tbnh=119&amp;tbnw=88&amp;prev=/images?q=%D8%AC%D9%87%D8%A7%D8%B2+%D8%A7%D9%84%D8%AF%D9%88%D8%B1%D8%A7%D9%86&amp;hl=ar&amp;safe=active&amp;gbv=2&amp;tbs=isch:1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21B5C-C084-4FE5-8742-054E531A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F3FA58-9012-41AF-A26C-60CC905622BA}"/>
              </a:ext>
            </a:extLst>
          </p:cNvPr>
          <p:cNvSpPr/>
          <p:nvPr/>
        </p:nvSpPr>
        <p:spPr>
          <a:xfrm>
            <a:off x="2456133" y="3244334"/>
            <a:ext cx="4231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https://wordwall.net/ar/resource/4799980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4650A-8FE7-4653-AD07-9100780E2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1" y="1072892"/>
            <a:ext cx="3781400" cy="1564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F991E0-6CBD-4E5B-94B5-D5B4F807E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" y="1072892"/>
            <a:ext cx="2432070" cy="47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1196752"/>
            <a:ext cx="9144000" cy="498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BEC71-715D-4121-A05B-CD2572E6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72EA23-73BA-4445-9222-2D0BA8D31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49521"/>
            <a:ext cx="8856984" cy="66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5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A69CC-C110-4240-ADFB-60587BA2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577DF-9B30-468D-8451-9B01A8F4C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802"/>
            <a:ext cx="8964488" cy="666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6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lBbkcO10imcWdM: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015032" y="620688"/>
            <a:ext cx="5128968" cy="339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467544" y="3501008"/>
            <a:ext cx="327846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err="1"/>
              <a:t>بماذا</a:t>
            </a:r>
            <a:r>
              <a:rPr lang="ar-SA" sz="2800" b="1" dirty="0"/>
              <a:t> تزودنا شبكة المياه ؟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188515" y="4797152"/>
            <a:ext cx="4398961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/>
              <a:t>كيف تتخلص المنازل من الفضلات ؟ </a:t>
            </a:r>
          </a:p>
        </p:txBody>
      </p:sp>
      <p:sp>
        <p:nvSpPr>
          <p:cNvPr id="6" name="زاوية مطوية 5"/>
          <p:cNvSpPr/>
          <p:nvPr/>
        </p:nvSpPr>
        <p:spPr>
          <a:xfrm>
            <a:off x="971600" y="692696"/>
            <a:ext cx="2016224" cy="1872208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انظر وتأمل</a:t>
            </a:r>
            <a:r>
              <a:rPr lang="ar-JO" sz="2800" b="1" dirty="0"/>
              <a:t> </a:t>
            </a:r>
            <a:r>
              <a:rPr lang="ar-SA" sz="2800" b="1" dirty="0"/>
              <a:t>على ماذا تدل الصورة ؟  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3.gstatic.com/images?q=tbn:5f7L9wp29b_QwM: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340768"/>
            <a:ext cx="2928726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 descr="http://t0.gstatic.com/images?q=tbn:lBbkcO10imcWdM: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323528" y="1772816"/>
            <a:ext cx="5128968" cy="339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مربع نص 3"/>
          <p:cNvSpPr txBox="1"/>
          <p:nvPr/>
        </p:nvSpPr>
        <p:spPr>
          <a:xfrm>
            <a:off x="743111" y="548680"/>
            <a:ext cx="472437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/>
              <a:t>بيني العلاقة بين الصورتين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572000" y="5661248"/>
            <a:ext cx="1095173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4000" b="1" dirty="0"/>
              <a:t>النقل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6300192" y="5589240"/>
            <a:ext cx="207460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/>
              <a:t>جهاز الدوران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23528" y="5445224"/>
            <a:ext cx="404469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/>
              <a:t>شبكة المياه والصرف الصحي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3F5EFA-DFE7-4CBF-ABF8-BA531740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FD502F-BA64-4387-AA62-36342C7D1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8460431" cy="60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0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F558D-0E6E-433F-BB7B-3E41E763D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3ED76-9328-4E8D-8AC6-B39005639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21327"/>
            <a:ext cx="5868144" cy="6415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869618-7D19-4833-AC4D-A82A25743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2290"/>
            <a:ext cx="3106093" cy="3344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82A0B8-EF44-4DDD-B2C2-C3490FB32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46626" cy="19162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2D3022-DE0E-4296-86E1-429F6C243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23566"/>
            <a:ext cx="3365129" cy="148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4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B1224-A320-4EE3-8F04-90242579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853A2F-A07E-41A7-990A-2D3CE6C73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86868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1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763688" y="620688"/>
            <a:ext cx="5546711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4000" b="1" dirty="0"/>
              <a:t>ما هي مكونات جهاز الدوران ؟  </a:t>
            </a:r>
          </a:p>
        </p:txBody>
      </p:sp>
      <p:sp>
        <p:nvSpPr>
          <p:cNvPr id="3" name="مخطط انسيابي: معالجة متعاقبة 2"/>
          <p:cNvSpPr/>
          <p:nvPr/>
        </p:nvSpPr>
        <p:spPr>
          <a:xfrm>
            <a:off x="6444208" y="3284984"/>
            <a:ext cx="2304256" cy="1512168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/>
              <a:t>القلب </a:t>
            </a: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755576" y="3284984"/>
            <a:ext cx="2304256" cy="1512168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/>
              <a:t>الدم </a:t>
            </a:r>
          </a:p>
        </p:txBody>
      </p:sp>
      <p:sp>
        <p:nvSpPr>
          <p:cNvPr id="5" name="مخطط انسيابي: معالجة متعاقبة 4"/>
          <p:cNvSpPr/>
          <p:nvPr/>
        </p:nvSpPr>
        <p:spPr>
          <a:xfrm>
            <a:off x="3707904" y="3284984"/>
            <a:ext cx="2304256" cy="1512168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الأوعية الدموية  </a:t>
            </a:r>
          </a:p>
        </p:txBody>
      </p:sp>
      <p:pic>
        <p:nvPicPr>
          <p:cNvPr id="6" name="صورة 5" descr="arr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700808"/>
            <a:ext cx="589781" cy="1474453"/>
          </a:xfrm>
          <a:prstGeom prst="rect">
            <a:avLst/>
          </a:prstGeom>
        </p:spPr>
      </p:pic>
      <p:pic>
        <p:nvPicPr>
          <p:cNvPr id="7" name="صورة 6" descr="arr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589781" cy="1474453"/>
          </a:xfrm>
          <a:prstGeom prst="rect">
            <a:avLst/>
          </a:prstGeom>
        </p:spPr>
      </p:pic>
      <p:pic>
        <p:nvPicPr>
          <p:cNvPr id="8" name="صورة 7" descr="arr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700808"/>
            <a:ext cx="589781" cy="1474453"/>
          </a:xfrm>
          <a:prstGeom prst="rect">
            <a:avLst/>
          </a:prstGeom>
        </p:spPr>
      </p:pic>
      <p:sp>
        <p:nvSpPr>
          <p:cNvPr id="9" name="عنصر نائب للتاريخ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48680"/>
            <a:ext cx="26289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3.gstatic.com/images?q=tbn:5f7L9wp29b_Qw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8355" y="1196752"/>
            <a:ext cx="2928726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31388"/>
          <a:stretch>
            <a:fillRect/>
          </a:stretch>
        </p:blipFill>
        <p:spPr bwMode="auto">
          <a:xfrm>
            <a:off x="0" y="3573016"/>
            <a:ext cx="2267744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06370" y="1124744"/>
            <a:ext cx="7713971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3600" b="1" dirty="0"/>
              <a:t>ما الوظيفة الأساسية لجهاز الدوران داخل الجسم ؟ 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392131" y="3501008"/>
            <a:ext cx="5956888" cy="120032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ar-SA" sz="3600" b="1" dirty="0"/>
              <a:t>توصيل </a:t>
            </a:r>
            <a:r>
              <a:rPr lang="en-US" sz="3600" b="1" dirty="0"/>
              <a:t>O</a:t>
            </a:r>
            <a:r>
              <a:rPr lang="en-US" sz="3600" b="1" baseline="-25000" dirty="0"/>
              <a:t>2</a:t>
            </a:r>
            <a:r>
              <a:rPr lang="en-US" sz="3600" b="1" dirty="0"/>
              <a:t> </a:t>
            </a:r>
            <a:r>
              <a:rPr lang="ar-SA" sz="3600" b="1" dirty="0"/>
              <a:t> والمواد الغذائية </a:t>
            </a:r>
          </a:p>
          <a:p>
            <a:pPr algn="ctr"/>
            <a:r>
              <a:rPr lang="ar-SA" sz="3600" b="1" dirty="0"/>
              <a:t>وتخليص الجسم من </a:t>
            </a:r>
            <a:r>
              <a:rPr lang="en-US" sz="3600" b="1" dirty="0"/>
              <a:t>CO</a:t>
            </a:r>
            <a:r>
              <a:rPr lang="en-US" sz="3600" b="1" baseline="-25000" dirty="0"/>
              <a:t>2</a:t>
            </a:r>
            <a:r>
              <a:rPr lang="en-US" sz="3600" b="1" dirty="0"/>
              <a:t> </a:t>
            </a:r>
            <a:r>
              <a:rPr lang="ar-SA" sz="3600" b="1" dirty="0"/>
              <a:t>  والفضلات </a:t>
            </a:r>
            <a:endParaRPr lang="en-US" sz="3600" b="1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/>
              <a:t>نبراس العلم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91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XP</dc:creator>
  <cp:lastModifiedBy>s.kakish</cp:lastModifiedBy>
  <cp:revision>32</cp:revision>
  <dcterms:created xsi:type="dcterms:W3CDTF">2010-07-21T05:51:23Z</dcterms:created>
  <dcterms:modified xsi:type="dcterms:W3CDTF">2023-02-28T17:39:10Z</dcterms:modified>
</cp:coreProperties>
</file>