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67FC-9B1E-4F0C-9E99-815BE9F80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الجهاز التنفسي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B5E9D-7E65-44DA-9BA1-4E41D838AF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F1887-335D-4F4E-B402-8317676E1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382"/>
            <a:ext cx="3475020" cy="4505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036F2-FF2E-4BAE-9D01-A4568E171226}"/>
              </a:ext>
            </a:extLst>
          </p:cNvPr>
          <p:cNvSpPr/>
          <p:nvPr/>
        </p:nvSpPr>
        <p:spPr>
          <a:xfrm>
            <a:off x="4120555" y="3244334"/>
            <a:ext cx="395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https://wordwall.net/ar/resource/495161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4EB38-5548-42D0-A74A-23B3540236EF}"/>
              </a:ext>
            </a:extLst>
          </p:cNvPr>
          <p:cNvSpPr/>
          <p:nvPr/>
        </p:nvSpPr>
        <p:spPr>
          <a:xfrm>
            <a:off x="4005139" y="1469318"/>
            <a:ext cx="4181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https://wordwall.net/ar/resource/15428616</a:t>
            </a:r>
          </a:p>
        </p:txBody>
      </p:sp>
    </p:spTree>
    <p:extLst>
      <p:ext uri="{BB962C8B-B14F-4D97-AF65-F5344CB8AC3E}">
        <p14:creationId xmlns:p14="http://schemas.microsoft.com/office/powerpoint/2010/main" val="59570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2BC0D-FA8F-4FFA-A6A6-0D115F5B6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669" y="386108"/>
            <a:ext cx="9472228" cy="1725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4EE53-9173-42DA-BCE3-F08563212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589" y="2257242"/>
            <a:ext cx="6971849" cy="859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DE747-C937-42AB-A7FE-4A7C2B24B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913" y="4828468"/>
            <a:ext cx="1780087" cy="1004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FC6E7-FE62-441F-BBD8-42A2E4580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14" y="3949788"/>
            <a:ext cx="1913399" cy="96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2A0D4-E212-44B7-B82C-7B57A378E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885" y="4891572"/>
            <a:ext cx="1780087" cy="96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A13F1-C025-4E74-BE5A-2FD07B6FC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119" y="3869660"/>
            <a:ext cx="2269216" cy="96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7BB5F2-78F7-4FA6-9FD1-AB2F5FBDA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942" y="5833356"/>
            <a:ext cx="9911681" cy="1024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AA1CE5-7913-4854-9F99-A43B56A65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111897"/>
            <a:ext cx="4619914" cy="37547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C42774-9B71-4500-9E23-6624C8F06750}"/>
              </a:ext>
            </a:extLst>
          </p:cNvPr>
          <p:cNvSpPr/>
          <p:nvPr/>
        </p:nvSpPr>
        <p:spPr>
          <a:xfrm>
            <a:off x="3816626" y="4828468"/>
            <a:ext cx="2154101" cy="1031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</a:rPr>
              <a:t>الحويصلات</a:t>
            </a:r>
          </a:p>
          <a:p>
            <a:pPr algn="ctr"/>
            <a:r>
              <a:rPr lang="ar-JO" sz="2800" dirty="0">
                <a:solidFill>
                  <a:schemeClr val="tx1"/>
                </a:solidFill>
              </a:rPr>
              <a:t>الهوائية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4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F32DB6-81A7-4AF4-A742-49566205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1698624"/>
            <a:ext cx="11954934" cy="4239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E7F7D-2AE1-47B1-96E4-E86E6F1957E6}"/>
              </a:ext>
            </a:extLst>
          </p:cNvPr>
          <p:cNvSpPr/>
          <p:nvPr/>
        </p:nvSpPr>
        <p:spPr>
          <a:xfrm>
            <a:off x="2032000" y="101600"/>
            <a:ext cx="9945511" cy="133208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5400" b="1" i="1" dirty="0"/>
              <a:t>وظيفة كل جزء من أجزاء الجهاز التنفسي</a:t>
            </a:r>
            <a:endParaRPr lang="en-US" sz="5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FD4FF-7190-4FAE-8427-10FC2CDC1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93" y="3245202"/>
            <a:ext cx="1693686" cy="16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0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C8152-2B1A-4AE7-B4C4-1C6DFD328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43" y="3042884"/>
            <a:ext cx="4086225" cy="2962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86C2A2-6150-4B18-ADA6-27C76AAF3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937" y="47625"/>
            <a:ext cx="26765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5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556B2D-09BD-49EE-92CD-81DB5918E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" y="0"/>
            <a:ext cx="11909778" cy="5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1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684E8-1674-4085-968F-BC04DDE8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870" y="47625"/>
            <a:ext cx="5362575" cy="3381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F090AE-AE02-4BB0-9F78-9190090C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5648"/>
            <a:ext cx="2714206" cy="3211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D15F3F-3DD7-4361-A4DE-473063718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496" y="3729920"/>
            <a:ext cx="2484504" cy="312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74C4F-9CD4-484D-9F23-11269DE10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354" y="348547"/>
            <a:ext cx="4193646" cy="3381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37220-9168-473D-8251-E0700EC03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3959"/>
            <a:ext cx="3048000" cy="32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FADF8-AD88-4DEB-AEB4-F8F4FAB67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89" y="42333"/>
            <a:ext cx="10453511" cy="1470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1A361-D7D5-47CE-85CF-215724930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78" y="2698044"/>
            <a:ext cx="9916744" cy="24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43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59</TotalTime>
  <Words>33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Times New Roman</vt:lpstr>
      <vt:lpstr>Gallery</vt:lpstr>
      <vt:lpstr>الجهاز التنفسي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الجهاز التنفسي</dc:title>
  <dc:creator>s.kakish</dc:creator>
  <cp:lastModifiedBy>s.kakish</cp:lastModifiedBy>
  <cp:revision>7</cp:revision>
  <dcterms:created xsi:type="dcterms:W3CDTF">2023-02-20T18:40:43Z</dcterms:created>
  <dcterms:modified xsi:type="dcterms:W3CDTF">2023-02-28T17:36:16Z</dcterms:modified>
</cp:coreProperties>
</file>