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1" r:id="rId6"/>
    <p:sldId id="262" r:id="rId7"/>
    <p:sldId id="263" r:id="rId8"/>
    <p:sldId id="264" r:id="rId9"/>
    <p:sldId id="260" r:id="rId10"/>
    <p:sldId id="259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24T08:55:16.92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1 740 0 0,'18'-1'5065'0'0,"-5"11"2847"0"0,-7 10-8412 0 0,-4-13 293 0 0,4 23-1984 0 0,-9-2-3326 0 0,-2-20 2535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24T09:00:19.58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0 559 96 0 0,'0'0'129'0'0,"0"0"4"0"0,0 0 8 0 0,0 0 5 0 0,0 0 18 0 0,0 0 9 0 0,0 0-12 0 0,0 0-25 0 0,7-36 875 0 0,65-90-406 0 0,-60 113-598 0 0,-1 1 1 0 0,2 0-1 0 0,-1 1 1 0 0,2 0-1 0 0,-1 1 1 0 0,1 1-1 0 0,1 0 1 0 0,0 1-1 0 0,0 0 1 0 0,1 1-1 0 0,-1 1 1 0 0,2 1-1 0 0,-1 0 1 0 0,10-1-8 0 0,12-7-6 0 0,181-59 68 0 0,-155 47-44 0 0,0 3 0 0 0,1 3 0 0 0,0 3 0 0 0,2 2 0 0 0,0 4 0 0 0,0 2 0 0 0,7 3-18 0 0,319-36 230 0 0,-306 30-75 0 0,1 5 0 0 0,-1 3 0 0 0,62 7-155 0 0,-123-2 17 0 0,-1 1 0 0 0,1 0 0 0 0,-1 2 0 0 0,0 1 0 0 0,-1 2 0 0 0,1 0 0 0 0,-1 1 0 0 0,-1 1 0 0 0,0 2 0 0 0,-1 0 0 0 0,3 3-17 0 0,175 78 38 0 0,-329-232 3132 0 0,101 105-2500 0 0,28 33-650 0 0,0 1 2 0 0,0 0-1 0 0,0 0-4 0 0,0 0-9 0 0,0 0 0 0 0,35 39 26 0 0,85 44 15 0 0,-119-83-39 0 0,-1 0-19 0 0,0 0 18 0 0,0 0 11 0 0,0 0-5 0 0,0 0 5 0 0,0 0 5 0 0,-16 1 5 0 0,8-1-17 0 0,-65 5 52 0 0,72-5-70 0 0,-20 4-22 0 0,21-4 16 0 0,0 0 8 0 0,35-45 104 0 0,-35 44-118 0 0,0 1 6 0 0,0 0 5 0 0,0 0-1 0 0,0 0-1 0 0,0 0-3 0 0,0 0-8 0 0,0 0 7 0 0,0 0-5 0 0,0 0 4 0 0,0 0 3 0 0,0 0-4 0 0,-17 50-26 0 0,-34 65 94 0 0,51-115-44 0 0,0 0 2 0 0,0 0 1 0 0,0 0 6 0 0,0 0 2 0 0,28-57 60 0 0,1-35-99 0 0,-29 92-4 0 0,0 0 6 0 0,-61 53-60 0 0,61-52-329 0 0,-4 3 1141 0 0,0-5-5860 0 0,-3-4 3170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129282-A6D9-4774-9BE2-5CFD30915F51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5A80E6-19F6-454A-871B-B01A4D462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C45BFB3-EB3C-4781-832B-5225387D4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7915275" cy="2200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2531A2-97BE-4BF0-A32E-D67344421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428874"/>
            <a:ext cx="7950444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1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9" y="533400"/>
            <a:ext cx="8689753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9743"/>
            <a:ext cx="8610600" cy="63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69B5DB-C6CF-4F4E-9B24-CC65E18B90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416"/>
          <a:stretch/>
        </p:blipFill>
        <p:spPr>
          <a:xfrm>
            <a:off x="1828800" y="1722890"/>
            <a:ext cx="4724400" cy="6905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C36FBB-2D59-4BF5-9F83-CAB858740D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571" r="14286"/>
          <a:stretch/>
        </p:blipFill>
        <p:spPr>
          <a:xfrm>
            <a:off x="2362200" y="828676"/>
            <a:ext cx="4495800" cy="6905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A31C85D-38BC-479A-B326-1434964EF537}"/>
              </a:ext>
            </a:extLst>
          </p:cNvPr>
          <p:cNvSpPr/>
          <p:nvPr/>
        </p:nvSpPr>
        <p:spPr>
          <a:xfrm>
            <a:off x="6705600" y="5029200"/>
            <a:ext cx="1066800" cy="472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ب-(2)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AAD732-C870-4FB7-A853-DA369893C87D}"/>
              </a:ext>
            </a:extLst>
          </p:cNvPr>
          <p:cNvSpPr/>
          <p:nvPr/>
        </p:nvSpPr>
        <p:spPr>
          <a:xfrm>
            <a:off x="6700911" y="4431474"/>
            <a:ext cx="1066800" cy="472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أ-(</a:t>
            </a:r>
            <a:r>
              <a:rPr lang="ar-JO" dirty="0">
                <a:highlight>
                  <a:srgbClr val="FFFF00"/>
                </a:highlight>
              </a:rPr>
              <a:t>1)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85E1C1-E4ED-4F5B-A47B-F505B4AB8A48}"/>
              </a:ext>
            </a:extLst>
          </p:cNvPr>
          <p:cNvSpPr/>
          <p:nvPr/>
        </p:nvSpPr>
        <p:spPr>
          <a:xfrm>
            <a:off x="6825175" y="5600700"/>
            <a:ext cx="1066800" cy="472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ج-(3)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51666A-BA56-4CA6-8356-E6ADA5A3D5C0}"/>
              </a:ext>
            </a:extLst>
          </p:cNvPr>
          <p:cNvSpPr/>
          <p:nvPr/>
        </p:nvSpPr>
        <p:spPr>
          <a:xfrm>
            <a:off x="6825175" y="6198426"/>
            <a:ext cx="1066800" cy="472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د-(4)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600AB6-16C0-40E5-85DC-379343010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1" y="31652"/>
            <a:ext cx="9007997" cy="324494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B555E0-F28E-4010-9F68-408B4A88D2D8}"/>
              </a:ext>
            </a:extLst>
          </p:cNvPr>
          <p:cNvSpPr/>
          <p:nvPr/>
        </p:nvSpPr>
        <p:spPr>
          <a:xfrm>
            <a:off x="838200" y="914400"/>
            <a:ext cx="18288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الاجسام المعتمة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F1E879-69E6-4746-96CE-8BB45A99C956}"/>
              </a:ext>
            </a:extLst>
          </p:cNvPr>
          <p:cNvSpPr/>
          <p:nvPr/>
        </p:nvSpPr>
        <p:spPr>
          <a:xfrm>
            <a:off x="68001" y="1828800"/>
            <a:ext cx="8085399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dirty="0"/>
              <a:t>المنطقة المظلمة التي تقع خلف جسم معتم أو شبه شفاف يعترض مسار الضوء</a:t>
            </a:r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E4A4321-0D55-4B24-8AD5-C843DE9CF41F}"/>
              </a:ext>
            </a:extLst>
          </p:cNvPr>
          <p:cNvSpPr/>
          <p:nvPr/>
        </p:nvSpPr>
        <p:spPr>
          <a:xfrm>
            <a:off x="7543800" y="26670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88C8A3-44B3-4C72-B01E-D5648CE739A2}"/>
              </a:ext>
            </a:extLst>
          </p:cNvPr>
          <p:cNvSpPr/>
          <p:nvPr/>
        </p:nvSpPr>
        <p:spPr>
          <a:xfrm>
            <a:off x="4267200" y="2514600"/>
            <a:ext cx="38862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الظل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5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ADC6BA-95D5-49A7-9A9F-F1E372162ACB}"/>
              </a:ext>
            </a:extLst>
          </p:cNvPr>
          <p:cNvSpPr/>
          <p:nvPr/>
        </p:nvSpPr>
        <p:spPr>
          <a:xfrm>
            <a:off x="1447800" y="228600"/>
            <a:ext cx="6477000" cy="1295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أصنف الماد الاتية الى مواد شفافة ومواد معتمة</a:t>
            </a:r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A5899D-3DA4-40FA-957A-CDD89EAB4A70}"/>
              </a:ext>
            </a:extLst>
          </p:cNvPr>
          <p:cNvSpPr/>
          <p:nvPr/>
        </p:nvSpPr>
        <p:spPr>
          <a:xfrm>
            <a:off x="1295400" y="1676400"/>
            <a:ext cx="6781800" cy="1295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600" dirty="0"/>
              <a:t>الخشب / الزجاج /الماء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958F59-6B32-48E9-95B5-C079A668E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5821109" cy="2895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5E736A3-3E34-4479-B455-9F0544828051}"/>
              </a:ext>
            </a:extLst>
          </p:cNvPr>
          <p:cNvSpPr/>
          <p:nvPr/>
        </p:nvSpPr>
        <p:spPr>
          <a:xfrm>
            <a:off x="5257800" y="5029200"/>
            <a:ext cx="9144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dirty="0"/>
              <a:t>الماء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353E0B-6E08-47F6-B7B6-1DB0F9E0277D}"/>
              </a:ext>
            </a:extLst>
          </p:cNvPr>
          <p:cNvSpPr/>
          <p:nvPr/>
        </p:nvSpPr>
        <p:spPr>
          <a:xfrm>
            <a:off x="2133600" y="38100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شفاف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D9AD1D-FD78-4E9A-BB38-751FEF57E763}"/>
              </a:ext>
            </a:extLst>
          </p:cNvPr>
          <p:cNvSpPr/>
          <p:nvPr/>
        </p:nvSpPr>
        <p:spPr>
          <a:xfrm>
            <a:off x="2133600" y="44196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معتم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120C57-1481-411D-B4A2-54FCF8F13DE6}"/>
              </a:ext>
            </a:extLst>
          </p:cNvPr>
          <p:cNvSpPr/>
          <p:nvPr/>
        </p:nvSpPr>
        <p:spPr>
          <a:xfrm>
            <a:off x="2152943" y="5146431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شفاف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DB4F705-CD90-47B3-A144-4A213733C1B1}"/>
                  </a:ext>
                </a:extLst>
              </p14:cNvPr>
              <p14:cNvContentPartPr/>
              <p14:nvPr/>
            </p14:nvContentPartPr>
            <p14:xfrm>
              <a:off x="4044160" y="1674320"/>
              <a:ext cx="16560" cy="374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DB4F705-CD90-47B3-A144-4A213733C1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08160" y="1638320"/>
                <a:ext cx="88200" cy="10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284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36FBBD-C21F-4E12-957C-E0C06ABEA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8652045" cy="22431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DA0919-3140-4CC5-8235-E117D9FA1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5562600"/>
            <a:ext cx="2150892" cy="12954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338D86-FE2D-4A4F-A06A-A5087AFFDF02}"/>
              </a:ext>
            </a:extLst>
          </p:cNvPr>
          <p:cNvSpPr/>
          <p:nvPr/>
        </p:nvSpPr>
        <p:spPr>
          <a:xfrm>
            <a:off x="110955" y="304800"/>
            <a:ext cx="8652045" cy="16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4-صممت فرح مسرح دمى ،ورسمت على قطعة كرتون شجرة ،فكيف يمكنها أن تنفذ مشهدا تبدو فيه الشجرة كأنها تنمو تدريجيا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55D1AB-2F67-434C-B92E-80C78ACADAAC}"/>
              </a:ext>
            </a:extLst>
          </p:cNvPr>
          <p:cNvSpPr/>
          <p:nvPr/>
        </p:nvSpPr>
        <p:spPr>
          <a:xfrm>
            <a:off x="1066800" y="1905000"/>
            <a:ext cx="7086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solidFill>
                  <a:schemeClr val="bg1"/>
                </a:solidFill>
              </a:rPr>
              <a:t>وضع مصدر ضوئي امام الشجرة مع تقريب المصدر بشكل تدريجي  من الشجرة فيتكون ظل للشجرة وكانها تنمو وتكبر</a:t>
            </a:r>
            <a:endParaRPr lang="en-US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714176D-3D63-48FE-8BB3-6EF7462B8C21}"/>
                  </a:ext>
                </a:extLst>
              </p14:cNvPr>
              <p14:cNvContentPartPr/>
              <p14:nvPr/>
            </p14:nvContentPartPr>
            <p14:xfrm>
              <a:off x="968460" y="4277280"/>
              <a:ext cx="860760" cy="2016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714176D-3D63-48FE-8BB3-6EF7462B8C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2460" y="4241280"/>
                <a:ext cx="932400" cy="27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557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861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581400"/>
            <a:ext cx="8382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40D2171-E2D7-49BA-BD79-73F087EDB61D}"/>
              </a:ext>
            </a:extLst>
          </p:cNvPr>
          <p:cNvSpPr/>
          <p:nvPr/>
        </p:nvSpPr>
        <p:spPr>
          <a:xfrm>
            <a:off x="749968" y="5592762"/>
            <a:ext cx="66294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546EF2-B93B-4DF9-B4D8-67B982FF3AEB}"/>
              </a:ext>
            </a:extLst>
          </p:cNvPr>
          <p:cNvSpPr/>
          <p:nvPr/>
        </p:nvSpPr>
        <p:spPr>
          <a:xfrm>
            <a:off x="2133600" y="5101431"/>
            <a:ext cx="16002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604760" cy="325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429000"/>
            <a:ext cx="7315200" cy="3030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ECA802-2380-47CA-8D91-4662E1B595B4}"/>
              </a:ext>
            </a:extLst>
          </p:cNvPr>
          <p:cNvSpPr/>
          <p:nvPr/>
        </p:nvSpPr>
        <p:spPr>
          <a:xfrm>
            <a:off x="6248400" y="4419600"/>
            <a:ext cx="14478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الطوب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CE8D03-FA05-4EEB-AE4F-65FD72571FE8}"/>
              </a:ext>
            </a:extLst>
          </p:cNvPr>
          <p:cNvSpPr/>
          <p:nvPr/>
        </p:nvSpPr>
        <p:spPr>
          <a:xfrm>
            <a:off x="2438400" y="5254866"/>
            <a:ext cx="762000" cy="3988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الطوب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13952-CABD-415F-9878-F24A4981A67E}"/>
              </a:ext>
            </a:extLst>
          </p:cNvPr>
          <p:cNvSpPr/>
          <p:nvPr/>
        </p:nvSpPr>
        <p:spPr>
          <a:xfrm>
            <a:off x="5133476" y="5136017"/>
            <a:ext cx="838200" cy="1201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10689" cy="4613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E9D30C5-CC42-4377-BA37-A3549FCF13E6}"/>
              </a:ext>
            </a:extLst>
          </p:cNvPr>
          <p:cNvSpPr/>
          <p:nvPr/>
        </p:nvSpPr>
        <p:spPr>
          <a:xfrm>
            <a:off x="4038600" y="4267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صورة للجسم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أقارن بين الانعكاس المنتظم والانعكاس غير المنتظم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7D9A2A-413B-4A40-8A10-8EBCE65610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08693"/>
              </p:ext>
            </p:extLst>
          </p:nvPr>
        </p:nvGraphicFramePr>
        <p:xfrm>
          <a:off x="457200" y="1600200"/>
          <a:ext cx="8229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726540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5581661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979287138"/>
                    </a:ext>
                  </a:extLst>
                </a:gridCol>
              </a:tblGrid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الانعكاس غيرالمنتظم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/>
                        <a:t>الانعكاس المنتظم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3200" dirty="0"/>
                        <a:t>من حيث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2931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ar-JO" sz="4000" dirty="0"/>
                        <a:t>خشن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4000" dirty="0"/>
                        <a:t>مصقول 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طبيعة السطح العاكس</a:t>
                      </a:r>
                    </a:p>
                    <a:p>
                      <a:r>
                        <a:rPr lang="ar-JO" dirty="0"/>
                        <a:t>(مصقول /خشن)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050345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r>
                        <a:rPr lang="ar-JO" sz="3200" dirty="0"/>
                        <a:t>اتجاهات مختلفة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اتجاه واحد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اتجاه الاشعة المنعكسة</a:t>
                      </a:r>
                    </a:p>
                    <a:p>
                      <a:r>
                        <a:rPr lang="ar-JO" dirty="0"/>
                        <a:t>(اتجاهات مختلفة/اتجاه واحد)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0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9560"/>
            <a:ext cx="8686800" cy="635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EF4F2C4-A2FF-4474-A5F8-2FD37346A21F}"/>
              </a:ext>
            </a:extLst>
          </p:cNvPr>
          <p:cNvSpPr/>
          <p:nvPr/>
        </p:nvSpPr>
        <p:spPr>
          <a:xfrm>
            <a:off x="2057400" y="4876800"/>
            <a:ext cx="39624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غيرذاتي الاضاءة(يعكس اشعة الشمس)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2006</TotalTime>
  <Words>137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أقارن بين الانعكاس المنتظم والانعكاس غير المنتظم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s.kakish</cp:lastModifiedBy>
  <cp:revision>18</cp:revision>
  <dcterms:created xsi:type="dcterms:W3CDTF">2021-02-24T19:30:26Z</dcterms:created>
  <dcterms:modified xsi:type="dcterms:W3CDTF">2023-02-28T17:27:01Z</dcterms:modified>
</cp:coreProperties>
</file>