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5" r:id="rId3"/>
    <p:sldId id="260" r:id="rId4"/>
    <p:sldId id="264" r:id="rId5"/>
    <p:sldId id="270" r:id="rId6"/>
    <p:sldId id="263" r:id="rId7"/>
    <p:sldId id="282" r:id="rId8"/>
    <p:sldId id="267" r:id="rId9"/>
    <p:sldId id="265" r:id="rId10"/>
    <p:sldId id="268" r:id="rId11"/>
    <p:sldId id="269" r:id="rId12"/>
    <p:sldId id="274" r:id="rId13"/>
    <p:sldId id="277" r:id="rId14"/>
    <p:sldId id="276" r:id="rId15"/>
    <p:sldId id="280" r:id="rId16"/>
    <p:sldId id="281" r:id="rId17"/>
    <p:sldId id="283" r:id="rId18"/>
    <p:sldId id="284" r:id="rId19"/>
    <p:sldId id="26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9T18:58:13.675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87 31 202,'0'0'276,"0"0"0,0 0 2,0 0 0,0 0-6,0 0-7,0 0 1,0 0-23,0 0-17,-22-24-4,22 24-17,0 0-4,0 0-16,0 0-11,0 0-10,0 0-8,0 0-13,0 0-5,0 0-3,-9-7-32,9 7 0,0 0-13,0 0-6,0 0-12,0 0-6,0 0-7,0 0 3,0 0-10,-16 24-6,16-24-6,-9 10-1,9-10-10,-7 11 7,7-11-10,-7 10-2,7-10-4,-6 14-1,4-7-2,2-7-4,-5 9 0,5-9 4,0 0-8,-4 10 2,4-10-1,0 0 4,0 0-4,0 0-2,0 0 4,0 0-5,0 0 2,0 0 1,0 0-3,0 0 2,0 0-7,0 0 3,0 0-1,9-38 2,-9 38 5,0-12-3,0 12 1,2-11-4,-2 11-1,0 0 1,0 0-3,2-14 4,-2 14-4,0 0-2,0 0 1,0 0 2,0 0-19,0 0 17,0 0-16,0 0 14,0 0 4,0 0-2,0 0-2,0 0-12,0 0 13,0 0-4,0 0-6,0 0 0,0 0-11,0 0-14,0 0-4,0 0-15,0 0-22,0 0-23,14 25-23,-14-25-37,0 0-30,0 0-40,0 0-51,0 0-67,0 0-289,0 0-687,0 0 305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6:06.720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8274 1154 164,'0'0'272,"16"0"-15,-16 0-6,11 0-6,-11 0-5,0 0-4,13 2-6,-13-2 3,0 0-10,0 0-7,12 0-4,-12 0 6,0 0-8,0 0-3,0 0-21,-38 14-4,20-9-11,-6-1-1,-2 1-11,-2-1-4,0 0-8,-1-2-4,-8 3-14,7-4 1,-1-2-9,0 2-8,4-4-9,-1 0-3,0 1-6,4-2 0,6 0-3,2-1-8,1-4-4,2 1-6,5-3-7,1-2-9,2-3-5,5-2-6,5-1-4,2-6-6,4-7 0,9-2-3,1 4-5,2 3-3,0-5-3,-1 3-3,3 1 0,1 2-2,-8 7-5,0 2-4,3 1 2,-5-1 1,2 5-3,-3 2-5,-2-1 2,-3 8-1,-4-2-2,2 1-2,-8 4 2,15-7-1,-7 5-2,-8 2 1,13 0 12,-13 0-5,10 7 2,-4-3 0,1 1 13,-1 3-4,1 5 8,-2 2 8,0-2 1,0 10 7,1-1-3,-3-7-2,6 5 0,-3 3 6,-4-1-5,6 1 6,-2-1-4,2 0 2,1 1-4,-6 1 8,3-4 2,1 3-6,1-1-5,2-1 7,-4 0-8,4 1-3,-3 0 4,-1-3-3,4 2 1,0 1-2,-1-1-6,1-2 1,2 1 0,-4 0-5,2 1 2,-4-4-5,1-2-1,1 0-7,-3 0 4,3-1 2,-5 0-6,4 1-7,-6-7 5,1 1-1,-1 1 4,-1 0-5,0-10 3,-6 19 0,1-13 6,0 1 0,-3-1-2,-2 1 1,-6 0-2,0 1 1,-10 2-2,0-4 9,-2 2-6,-10-2 7,-2-1-6,-1 3 5,-3-3-3,-5 1-13,-1-2 8,-4 0 10,-18 1-10,-3 0-1,0 0-14,2-2 0,-2 1 0,3 3 0,-1-2 0,5 3 0,-7-5 0,1 0 0,-1 2 0,4 1 0,17 0 0,-14 0 0,17-1 0,1 1 0,2-1 0,1 1 0,3-3 0,7 0 0,7-1 0,4-2 0,8 1 0,2-1 0,-2 0 0,3 0 0,-1-3 0,5 0 0,-1 2 0,4-6 0,2 1 0,-2-2 0,-1-1 0,5-2 0,-1-2 0,-2-2 0,4-1 0,1-5 0,-3 5 0,5-6 0,-1-2 0,1 0 0,0-3 0,1 0 0,-1 3 0,2 0 0,3 0 0,0 2 0,0-4 0,3 4 0,0 1 0,2-4 0,-1 5 0,3 0 0,3 1 0,-2 3 0,0-2 0,1 3 0,3 3 0,-1-2 0,-3 3 0,2-1 0,1 3 0,-2 1 0,3-2 0,1 4 0,-5 0 0,3 1 0,4 0 0,-7 0 0,3 3 0,0-1 0,-1 3 0,-2 2 0,2 1 0,-4 1 0,4 0 0,-7-1 0,8 3 0,-6 1 0,0-2 0,1 3 0,-1-2 0,0 2 0,-4-1 0,1 1 0,1-2 0,-3 2 0,4-2 0,-4 0 0,2 5 0,-2-4 0,3 1 0,-5 0 0,-3-8 0,8 14 0,-6-6 0,1-1 0,-3-7 0,7 16 0,-4-8 0,-3-8 0,5 12 0,-2-3 0,-3-9 0,0 14 0,0-14 0,-2 14 0,2-14 0,-6 17 0,1-11 0,-2 0 0,1 1 0,-9 0 0,1 1 0,-3 1 0,-4 2 0,-5-3 0,-3-1 0,-7 3 0,-3 1 0,-2-2 0,-1 0 0,-4-1 0,5 3 0,-4-2 0,-1 4 0,-1-3 0,0-3 0,-1 6 0,1-1 0,2-5 0,1 5 0,1 0 0,-1 0 0,5-1 0,-6 3 0,2-4 0,2-2 0,-1 1 0,13-1 0,-1-1 0,1 0 0,1 0 0,6-2 0,2-2 0,1-1 0,2 0 0,1-2 0,1 0 0,6 0 0,-8-1 0,7-2 0,-4-4 0,2 1 0,-1-1 0,2-2 0,1-2 0,0 0 0,1 0 0,-1-5 0,-2-3 0,1 1 0,3 1 0,1-1 0,-1-3 0,-1 2 0,2-5 0,0 3 0,3 1 0,0 2 0,-1-2 0,4 3 0,1 4 0,-2-6 0,2 4 0,2 2 0,-2-2 0,1 3 0,1-1 0,6 2 0,-5 3 0,4 0 0,0-3 0,1 1 0,1 3 0,3-2 0,1 3 0,0 1 0,2 1 0,-1 0 0,1 2 0,0 1 0,-2-1 0,1 4 0,6-1 0,-6-1 0,-1 4 0,4-1 0,-1 0 0,-5 2 0,1-2 0,-2 0 0,-1 4 0,-2-3 0,1 1 0,0 1 0,-1 0 0,3-1 0,-6 2 0,5 1 0,-1 0 0,-5 0 0,-3-8 0,2 18 0,-1-9 0,2-1 0,-3-8 0,-4 18 0,4-8 0,-5-3 0,-2 3 0,2 1 0,-1-2 0,1-1 0,-3-1 0,-4 2 0,3 3 0,-3-1 0,-4-2 0,3 1 0,-2-1 0,-8 2 0,1 1 0,-5 0 0,1 0 0,-8 1 0,0 2 0,-2-2 0,0 2 0,-3-2 0,3-4 0,2 4 0,-7-2 0,4-1 0,8 1 0,-7-2 0,8-3 0,2 3 0,2-1 0,-1-5 0,7 1 0,0 2 0,0-4 0,5 1 0,-1-1 0,1 0 0,3 0 0,10-2 0,-18-2 0,18 2 0,-15-5 0,10-1 0,-1-2 0,6 8 0,-2-26 0,1 7 0,4-1 0,2-6 0,0-11 0,3 3 0,-3 0 0,5-1 0,-6-3 0,3 5 0,-4 6 0,4 1 0,-4 0 0,0 2 0,-1-2 0,3 0 0,-5 11 0,-2-8 0,2 1 0,-3 6 0,-2 0 0,0 3 0,-1-2 0,-1-2 0,-3 6 0,-1 0 0,-2 0 0,-3 6 0,3-5 0,-9 2 0,0 4 0,4 2 0,-7 2 0,-1 5 0,-3 0 0,-1 2 0,-5 5 0,0 2 0,0 3 0,-1 0 0,3 7 0,-1-3 0,1-1 0,2 3 0,2 0 0,5 1 0,1-4 0,-2 5 0,7-6 0,-1 3 0,4-4 0,4-5 0,-1-1 0,4 4 0,3-3 0,2-1 0,-2-5 0,5 3 0,0-10 0,5 18 0,2-12 0,2-1 0,6-2 0,3-2 0,8-2 0,2-4 0,13-8 0,7 2 0,3-4 0,21-7 0,-4 0-81,-3 1-193,5 2-47,-1 2-51,-22 4-50,3 0-57,19-4-67,-19 4-404,2-3-1028,-1 0 455</inkml:trace>
  <inkml:trace contextRef="#ctx0" brushRef="#br0" timeOffset="2151">7348 559 113,'0'0'315,"0"0"-4,0 0-8,0 0-5,0 0-16,0 0 0,0 0-16,0 0-4,34-14-11,-19 11-6,1-4-17,7-3-15,7 1-11,-4 1-13,13-2-25,1-2-9,3-3-17,-1 1-14,5 0-11,2-1-12,2 1-9,-2 1-13,1-1-9,-1 1-11,-8 3-23,-4 2-28,-14 2-26,3 1-33,-10 0-29,-1 3-33,-4 0-27,-11 2-27,0 0-33,0 0-34,0 0-36,0 0-32,0 0-252,-73 6-601,31-3 266</inkml:trace>
  <inkml:trace contextRef="#ctx0" brushRef="#br0" timeOffset="2519">6270 503 61,'-2'-16'245,"1"2"-2,1 0-1,0-1-6,0 4-2,0 11-3,-2-15-7,2 15-17,2-13-12,-2 13-15,0 0-16,0-11-3,0 11-8,0 0-1,0 0 4,0 0-7,0 0 17,1 36-12,1-20-1,1 6-14,2 1-6,-3-1-15,1 5-10,0 5-13,7 3-7,-2-2-12,-5 3-18,5-3-43,1 0-31,-4-5-40,-1-3-35,1 2-30,-3 8-43,-4-8-44,-3-1-57,2 0-76,-7-2-205,2-2-591,-6 1 261</inkml:trace>
  <inkml:trace contextRef="#ctx0" brushRef="#br0" timeOffset="2896">4396 428 288,'0'0'326,"0"0"-8,-6-4-8,6 4-15,0 0-20,0 0-9,0 0-13,19-17-28,-4 10-9,6-3-9,5 0-16,13-4 1,-3-1-32,5 2-12,3 0-16,3-4-12,1 6-22,2 0-12,-1 0-39,-2 3-53,-3-1-41,-5 3-48,-8 4-46,-5-2-69,-1 3-67,-11 1-287,3-2-609,-17 2 271</inkml:trace>
  <inkml:trace contextRef="#ctx0" brushRef="#br0" timeOffset="3315">3955 85 243,'15'-9'284,"3"0"-9,-2-2-11,-1 2-13,-2 3-2,3-2 1,-2 1-4,-5 3-1,-1 0 2,0-1-1,-8 5-21,11-8-14,-11 8-7,10-5-31,-10 5-14,0 0-9,0 0-13,0 0-8,0 0-14,-37 7-3,12 1-4,-12 0-3,-4 6-8,-9-4 3,2 6-5,-2-1-8,-17 0-3,13-2 1,-14 0 1,16-2-3,3 2 1,2-1-3,3-3-6,3 2-1,2-3-2,11-2-6,0 1-6,6 0-3,4-2-6,0 0-6,6 0-6,3-3-3,0 0 21,9-2-3,-14 8-3,9-1 3,5-7-6,-8 13-9,8-5 8,0 6 9,0-14 8,6 24-4,-1-12-5,2 1 1,2 4-11,0-2 13,2 3 0,5 1 1,-4 0 6,2-2-1,1 3-4,0 1-7,3-2 9,-2 1-3,8 8 6,-4-9-5,1 0 1,-3 1-2,8 8 1,-5-3-18,4 2 2,-4-8-6,5 7 1,-2-2 1,4-1-7,-10-5 1,0 1-3,1 0-6,-1-1-1,5-2-1,-8 2-3,-5-6 1,1-2-14,0 0 4,-4-2 4,-7-8-8,10 9 6,-10-9 4,9 6-7,-9-6 11,0 0 11,9 11-2,-9-11-30,0 0 0,0 0 0,0 0 0,0 0 0,-38 11 0,20-11 0,-3 0 0,-5 2 0,0 0 0,-7 1 0,-6-3 0,-6 4 0,-3-2 0,4 2 0,-8-1 0,0 0 0,3 0 0,2 1 0,0 0 0,6-2 0,-3 3 0,7-5 0,6 2 0,5 0 0,8-2 0,-2 4 0,5-8 0,6 4 0,-6-2 0,15 2 0,-20-7 0,14 2 0,-2-2 0,3 2 0,2-5 0,-2-5 0,0 4 0,5-3 0,-3 2 0,3 12 0,0-19 0,0 8 0,0 11 0,0-20 0,0 12 0,0 8 0,-2-13 0,2 13 0,0 0 0,2-15 0,-2 15 0,0 0 0,-4-11 0,4 11 0,0 0 0,0 0 0,0 0 0,0 0 0,0 0 0,0 0 0,0 0 0,0 0 0,4 32 0,2-17 0,-3 2 0,2 3 0,2-3 0,-4 7 0,5-2 0,2 2 0,1 1 0,-3-1 0,5 7 0,-3-6 0,0-2 0,-2 3 0,4-2 0,-8 1 0,1 2 0,2-2 0,-1-1 0,-2 3 0,-1-5 0,-3 4 0,-2-2 0,-1 0 0,-3-1 0,-3-1 0,6-1 0,-8-1 0,-4-1 0,-1 0 0,-12 5 0,-1-3 0,-4-2 0,-4 1 0,-7-1 0,-5-4 0,-16 7 0,-5-5 0,0 0 0,-4 3 0,3-8 0,-3 1 0,1 1 0,0-4 0,3-2 0,1 5 0,15-10 0,2-1 0,3-2-166,5-2-187,4 2-46,10-3-41,6-3-49,3-4-51,6 1-428,2-2-1047,5-2 463</inkml:trace>
  <inkml:trace contextRef="#ctx0" brushRef="#br0" timeOffset="4281">2165 455 91,'0'0'336,"0"-14"-17,0 14-18,0-11-13,0 11-16,0 0-18,6-10-18,-6 10 6,0 0-12,0 0 8,0 0-2,0 0-11,0 0 2,-6 41-9,6-24-17,0-3-17,0 2-4,6-1-11,-3 2-6,2 2-9,5 1-16,-2 1-7,4-1-14,-3-1-5,-2 0-10,1-1-7,2-5-11,-7 2-7,7 2-7,-4-2-3,-1 1-5,2-4 0,-6 0 0,-1 0-4,-1 3 6,-2-5-2,-6 1 0,-2 2-1,-4 2 0,-9 2-3,-9 0 4,-3 1-17,-3-1 9,0-4-1,-6 2-1,-4-2-1,-2 0-2,-1-3 1,-23 8-3,10-6-1,13-2 10,3 0-4,-1-6 6,-3 1-15,6-2 0,-2 2-3,4-5-4,2 0 1,14 0-3,1-2 9,10 0 6,1 2-10,3-4 6,3-1-5,5-3-10,1-1 4,1-6-11,8 0 2,1 0-5,4-4 2,6-1-3,-2-2-11,7 6 5,-1 0-5,1 2-2,-7 3 1,1 2-3,3-1 2,-6 3-1,2 1-3,-2 3-3,-2 1 9,4-1 0,-2 2-4,2 3 5,-1 0-6,1 2-8,0 0 14,-4 6 1,4 0-7,-1 3 5,2 5 7,4 1 2,-5 2 11,-1 1-6,4 8 4,-1 2 0,-7-8-6,7 10 6,-6-10 1,-2 8 0,-2-5 6,-4 0-20,1 0 14,-2 6-5,-2 3 16,-3-3 0,-3 1-33,-1-8-5,-3-3 0,-3 9 0,-2 0 0,-8-1 0,-3-5 0,4 5 0,-9-6 0,-6 1 0,0-1 0,-3-1 0,-4-3 0,-1 1 0,-2-1 0,-14 1 0,12-4 0,-16 3 0,18-8 0,-4-2 0,-11 8-177,12-15-66,-2 0-59,7-8-61,1 2-39,1-5-41,17-5-83,-4-3-431,7-1-1035,7-5 459</inkml:trace>
  <inkml:trace contextRef="#ctx0" brushRef="#br0" timeOffset="5023">1621 295 126,'-18'1'296,"18"-1"-2,-20 0-9,10 0-11,10 0-4,-11 1-10,11-1-8,-16 0-6,16 0-15,0 0 6,-15 0-6,15 0-13,0 0-7,0 0-7,0 0-7,0 0-17,-7-8-3,7 8-3,0 0-9,20-13-8,-5 6 2,-1-3-8,7-3-7,7-1-9,5-2-13,6-4-14,0 3-15,0 4-6,0 2-10,-5 0-7,-8 3-17,-4-1-23,-1 3-32,-8 0-37,-2 1-44,1 1-56,-3 1-22,-9 3-57,9-2-51,-9 2-49,0 0-62,0 0-338,-38 0-778,14 5 345</inkml:trace>
  <inkml:trace contextRef="#ctx0" brushRef="#br0" timeOffset="5374">575 728 3,'0'0'295,"0"-14"-4,0 14 9,6-15-1,-6 15-7,2-12-7,-2 12-6,3-13-3,-3 13-12,0-9 11,0 9-26,0 0-10,0-12-22,0 12-14,0 0-23,0 0-9,0 0-7,0 0-1,0 0-8,0 0-10,0 0 0,3 45-2,1-33-10,-1 3 0,2 4-7,5 1-2,-4 3-8,5 3-2,7 2-9,-8-4-6,2 0-6,4-1-6,-5 1-1,1 0-7,4 6-4,-8-8-6,4 1-9,-3 0-1,-2 1-3,-2-2 1,-2 1-3,3 1-1,-6-4-3,0 3-7,0-6 38,-3 4-1,-3-5-4,-2 5 4,-5-1-5,-2-2 8,0 0-8,-6 2 1,0-5-9,-7 6 3,2-6-17,-5 1 4,-5 2-5,0-6 0,2 0 4,-2-1-1,1-4 5,2-5 5,-5 0 3,3-2-62,-4-2-6,14-2 0,-7-3 0,7-4 0,1 0 0,-1-3 0,-4-6 0,8 0 0,-4-5 0,7 2 0,4-9 0,1 1 0,5 5 0,1-8 0,7-1 0,3 3 0,1 6 0,0 0 0,6-6 0,-2 4 0,5 5 0,-4 3 0,0-3-42,1 3-231,5 1-59,-4-1-57,4 2-45,-2 0-53,1-2-80,1 2-378,1 2-1023,-4-3 452</inkml:trace>
  <inkml:trace contextRef="#ctx0" brushRef="#br0" timeOffset="5860">490 474 316,'3'-7'352,"-3"7"1,8-8 0,-8 8-2,0 0-9,0 0-15,10-7-16,-10 7-22,0 0-26,0 0-21,0 0-21,0 0-20,0 0-12,-31-4-13,31 4-13,-21 2-13,10 0-11,11-2-12,-12 5-14,12-5-3,0 0-9,-10 2-5,10-2-5,0 0-14,-17 0-4,17 0-3,0 0-12,0 0-4,0 0-8,0 0-5,0 0-3,24-18-9,-24 18-22,11-11-23,1 5-26,-6 0-25,11 0-30,-9 1-39,6 1-36,-4 1-37,-2-1-30,-8 4-34,21-2-35,-11 2-48,-10 0-303,18 0-715,-8 2 317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9T18:58:53.48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1441 365 74,'0'0'88,"0"0"-4,0 0-15,13 1 3,-13-1-14,0 0 5,0 0-8,0 0-5,0 0-2,0 0 8,0 0-4,0 0 2,20-9-2,-20 9 0,0 0 6,0 0 1,5-7 3,-5 7 3,0 0 2,0 0-5,0 0-9,0 0-1,0 0-7,0 0-7,0 0-2,0 0 0,0 0-5,0 0-1,-23-12-3,23 12-2,0 0-1,0 0-3,-18-2 3,18 2-4,0 0 10,-22 0 3,22 0 5,-14-3-6,14 3-2,-14-2 13,14 2-10,-13-2 0,13 2-3,-14-4 0,14 4 0,-16-1 0,16 1 2,-15-4 0,15 4 1,-18-9-3,18 9 6,-16-4-5,5 1 0,11 3-2,-14-5 8,3 2-2,4-2 3,7 5-4,-14-6-4,14 6-3,-18-5 2,18 5-1,-9-3 3,9 3 0,-13-4-4,13 4-3,0 0-5,-14-3 1,14 3-2,0 0-5,0 0 0,-16-2-3,16 2 0,0 0-3,0 0 11,0 0-12,0 0-3,0 0-2,0 0 4,0 0-4,-13 5 0,13-5-1,0 0 0,0 0-5,0 0 1,0 0-3,0 0-4,0 0 0,0 0-2,0 0 2,0 0 0,0 0-1,0 0 0,0 0 2,0 0 3,0 0-3,0 0 2,22 19 0,-22-19 2,9 4-1,-9-4 1,9 5-1,-9-5-3,12 2-4,-12-2-6,11 4-13,-11-4-11,12 2-11,-12-2-14,0 0-8,0 0-6,17 2-13,-17-2-12,0 0-10,0 0-41,0 0-153,0 0-338,0 0 149</inkml:trace>
  <inkml:trace contextRef="#ctx0" brushRef="#br0" timeOffset="1983">1336 187 109,'0'0'114,"0"0"-5,0 0-23,0 0 16,0 0-6,0 0-6,0 0-1,0 0-6,0 0-4,0 0-3,0 0-3,0 0-1,0 0-6,0 0-4,0 0 0,0 0-14,0 0-1,0 0-4,0 0 0,-13-2-3,13 2 1,0 0-7,0 0 4,-25 4 2,25-4-3,0 0 3,-20 1-7,20-1 4,-12 1-3,12-1-3,-15 0 1,15 0-2,0 0-1,-18 2-5,18-2 1,0 0 0,0 0-7,-14 0 2,14 0-1,0 0-2,0 0-2,0 0-2,0 0-3,-14 0-2,14 0 1,0 0-1,0 0-1,0 0-1,0 0 2,0 0-5,0 0 0,0 0-3,0 0 8,0 0-3,0 0 5,0 0-5,0 0 1,0 0 0,0 0-2,0 0 1,0 0 0,43-6 1,-33 1-1,1-1 1,0-1 2,0 4-2,-11 3-2,14-10 2,-7 8-5,-7 2 4,15-6-1,-15 6-2,10-5 2,-10 5 1,9-3-4,-9 3-4,0 0 7,0 0-3,11-4 3,-11 4-6,0 0 9,0 0-3,0 0 3,0 0 1,0 0 0,0 0-2,-23 20 0,16-12 2,-4-1-1,-5 2-3,1-2 3,1-1-5,-2 5 2,-2-2 1,2-3 2,0 4 5,-1-2-4,1-2 5,0 5 2,4-4-4,3 0 1,0-2-3,0-1-1,9-4 2,-11 4-4,11-4 0,0 0 3,-9 4-4,9-4-1,0 0-2,0 0 3,0 0-4,0 0 5,0 0-6,0 0 0,0 0 2,38-19-1,-24 10 2,0 2-4,1-2 3,-1 0 1,2-1-1,0 1 0,-3 2-3,3 0 2,-2-1-1,-1 2 2,-2 3-2,-2-1 1,1 1-2,-10 3 1,17-8 0,-17 8 1,14-1-2,-14 1 2,0 0-1,9-4 1,-9 4 4,0 0 2,0 0 1,0 0-2,0 0 2,0 0-3,0 0 1,0 0 3,-20 23-1,9-18-2,1 0-5,-3 1 8,1 1-4,3-4 1,-2 3-1,-5 2 2,5-3 0,-2 2 1,3-1-2,-1 1-1,2-2-5,9-5 5,-13 8-4,13-8 3,-12 7-1,12-7-3,0 0 1,-8 5 0,8-5 0,0 0 2,0 0-2,0 0 0,0 0 4,0 0-5,0 0 4,0 0-4,38-14 2,-25 7 5,-1-4-10,4 5 3,2-2 0,0-2-1,0 2 1,0-2 1,-3 2-2,1 2 6,-2-1-3,0-4-3,-1 8 0,-4-2 2,-2 0-2,-7 5 1,15-6-1,-15 6 3,0 0-4,12 0 11,-12 0-13,0 0 4,0 0-4,0 0 2,0 0 4,0 0-2,0 0 0,-41 17 0,26-9 0,-1-1 0,-3 0 2,2 1 0,-2-1-2,1-3-1,0 5 0,-2-1 5,4-1-4,3 0 5,1 3-5,3-7 3,0 0-7,0 3 7,9-6 4,-13 9-6,11-2-2,2-7-1,0 0 1,0 0 2,0 14-1,0-14 0,0 0 2,0 0 0,17 5-3,-17-5 8,16 0-8,-16 0 2,21-5-1,-8-1 0,-1 2-3,1 0 3,1-3-1,1 1 2,-3-1-2,3 2 4,-1-4-2,-3 2-1,3 1 0,-5 1-2,-9 5 0,14-6 6,-8 3-4,-6 3 0,0 0-1,11-8 4,-11 8-5,0 0 3,0 0 2,0 0 3,0 0-7,0-11 0,0 11-2,0 0 4,0 0-4,0 0 1,0 0 2,0 0-2,-20-6 0,20 6-3,0 0 4,0 0-4,0 0-4,0 0 0,0 0-2,-20 2-3,20-2-3,0 0-6,0 0 2,0 0-7,0 0-12,0 0-12,0 0-11,0 0-13,0 0-13,0 0-14,0 0 0,0 0-7,0 0-10,0 0-14,0 0-26,0 0-116,0 0-298,0 0 131</inkml:trace>
  <inkml:trace contextRef="#ctx0" brushRef="#br0" timeOffset="4326">1960 17 123,'0'0'157,"0"0"-11,0 0 2,0 0-12,0 0-6,0 0-7,0 0-6,0 0-6,0 0-4,0 0-6,0 0-10,0 0-2,0 0-5,0 0-5,0 0-9,0 0-4,0 0-12,0 0 1,0 0-7,-38 9 3,24-2-10,0-4 0,-4 1-5,0 0 4,-6 2-4,-4-1 1,1 2-1,0 2-1,-2-1 0,2 1-1,2-5-2,0 7 1,-2-3-2,2-1 12,5-4-9,2 3 0,0-2-5,2 1 0,5-1-5,-1-1 0,3-1-5,9-2 0,-14 5-6,14-5 2,-15 2-2,15-2-5,0 0 7,0 0-5,0 0 2,0 0 5,0 0-3,0 0 0,0 0-2,0 0-1,0 0-3,38-17 1,-26 13-1,-3 0 1,9 2-3,-1-2 2,-3 3-6,2-3 3,0 1 3,2 1-3,-2-2 0,2 0 0,-2 1-3,-1 0-1,-3-2 2,-12 5 0,22-2 0,-11-1 1,-1 1 3,-10 2 3,13-4 3,-13 4 6,12-4 1,-12 4 2,0 0-4,13-1 2,-13 1-6,0 0-1,0 0 1,0 0-3,0 0-4,-39 12 4,22-6-8,-8 5 7,2 0-5,-2-2 5,-4 4-5,0-1-1,2 0 1,-3 2-7,-8 1 7,11-2-3,0-4-3,1 1 3,4-1 1,2 0-4,4 2 5,0-2-3,5-6-1,2 3-2,0-3 1,9-3-1,-12 8-1,12-8 1,0 0-1,0 0 0,0 0 3,0 0 2,27 8-4,-27-8 6,30-6-6,-12 3 1,2-2-3,5-2 2,0 2 1,0-1-3,-3-1 2,1 0 0,4 0-4,-9 1 1,5 3 2,-7-2 2,-3 0-4,5 1 3,-9-1-1,2 5 0,-11 0 3,14-4 7,-14 4-11,0 0 6,11-2-4,-11 2 2,0 0 0,0 0-3,0 0 1,0 0 1,-27 17 1,12-9 3,-2-1 0,-1 0 8,1 6-6,-1-4 0,-5 3-4,-6 0 2,4 0 0,-2 0-3,-1 2 0,4-6 2,-1 3 1,5-2 0,4-5 2,2 5-3,7-4-3,0 1 0,7-6 2,-15 5-2,15-5-2,0 0 0,-5 5 1,5-5 5,0 0-1,0 0-3,34-1 2,-16-5-3,0 1-9,7-1 3,2-3-10,-2 0 2,6 2 0,-5-1 4,0 1 0,1-2 2,1-2 0,-12 3 0,6 3 4,-6 0-3,4-3 1,-11 5 2,2 0 3,-1 1-2,-10 2 12,16-7-8,-16 7 4,13-4 0,-13 4 4,0 0 7,9-1-4,-9 1-3,0 0 6,0 0-9,0 0 2,0 0 5,-39 20-3,22-14 1,-1 1 2,2 1-5,-2 1-1,-7 2 4,-4 1 0,6 0-2,-2 0-1,2 1 2,-2-2-3,8-1-1,3-3 2,0-2 0,3-1-1,2 1 1,9-5-3,-14 5 2,14-5-3,-6 6 0,6-6 0,0 0 0,0 0-4,0 0 1,0 0-1,0 0 4,31-18-4,-10 11-3,-6-3 3,1 3 1,9-4-4,-2 3-1,-3 0 1,3-3 4,-1 4-5,-4-1-1,-2 1 3,4-2 0,-4 3 2,0 0 2,-3-1-4,-1 5 3,-1-1-2,-11 3 0,14-6 0,-14 6 5,7-4 13,-7 4-9,0 0-1,6-6 2,-6 6-5,0 0-2,0 0 3,0 0 2,-41 8 1,24-4-2,1 1 1,-2 2-3,0 0 6,-1-2-2,-5 6 5,5-6-2,-5 6 0,4-3-1,2-1-1,2-3-1,-2 2-1,6-3 0,3 0-3,-2 1 4,11-4-3,-14 6-1,14-6-1,-11 3 1,11-3-2,0 0 2,0 0 10,0 0-10,0 0-1,0 0-2,0 0-6,34-25-4,-23 16-4,7 0 1,-2 1-5,-2 1 9,2-4-3,-1 2 1,1 1-1,-2 1 7,4-2-1,-7 6 0,3-4-2,3 0 2,-9 3 4,3 0-2,-11 4-1,16-5 2,-5-2 1,-11 7 0,0 0-3,13-4 4,-13 4-3,0 0 5,9-3 10,-9 3-4,0 0-2,0 0 4,0 0-6,-33 16 4,21-9 2,-3 0-1,3-3 2,-1 4 5,-5-1-1,0 2-2,1-2 0,-1-1-4,-2 2 1,4 4-2,-2-8 3,3 6-2,-3-3-3,13-2 0,-4-1-6,9-4 7,-11 9-5,11-9 3,0 0 0,-7 7-4,7-7 0,0 0 6,0 0-9,0 0 2,0 0-8,45-16-1,-31 10-7,4-1 2,-2 1 3,4-1-1,-2-2-2,-2-2 3,6 4-2,-4-1 0,-4 4 1,-1 1 6,-3-3-3,1 3 2,-11 3-4,13-7 3,-13 7 0,0 0 2,12 2-5,-12-2 8,0 0-4,0 0 0,0 0 2,0 0 2,0 0 2,-32 29 5,18-18-3,1-2 2,-1 0-1,-1 2 1,1-2-2,-4 1 2,2 0 0,0-3-1,5 0 1,4 1 3,-2-2-3,-2-1 1,6 1-6,5-6-3,-15 8-10,8-5-7,7-3-16,-7 6-9,7-6-14,0 0-14,0 0-21,0 0-34,0 0-29,0 0-36,0 0-184,0 0-412,0 0 182</inkml:trace>
  <inkml:trace contextRef="#ctx0" brushRef="#br0" timeOffset="6462">2219 441 30,'0'0'158,"0"0"-3,0 0-11,0 0-10,0 0-7,0 0-7,0 0-10,0 0 0,0 0 4,0 0-1,-35 2-4,35-2-6,-18 0-14,8 4 3,-5-4-7,-1 3 4,-5 0-9,-4 1-1,-2-1 0,-2 1 1,2 6-2,0-2-5,2 5-3,0-5-2,-4-2-3,6 2-5,1-1-4,8-3-8,-2 1-5,5 2-5,0-5-3,11-2-3,-14 6-5,14-6-2,-6 6-3,6-6-2,0 0 0,0 0-3,0 0-1,0 0 0,0 0-2,0 0-2,0 0-2,47-11-2,-33 3-1,8 2 2,-4 3-1,0-2 7,2-2-11,-1 1 1,-2 1-1,4 2 1,-3-4-5,0 3 2,2-1 2,-2 0-2,0 0 4,-4 5-5,-1-2 2,3-3-5,-6 2-1,1-1 6,-11 4-1,16-2 0,-16 2-2,13-5 12,-13 5-12,0 0 5,14-1-2,-14 1 15,0 0-10,0 0 1,0 0 4,0 0-5,0 0 3,0 0 0,-28 20 1,15-11 1,0-5-1,-4 4 1,0 1-2,-2-2 1,-3 5-2,-3-2 1,9 2-3,-4-7 4,-5 6 0,9-4 1,0-1-5,1 2-1,1-2 3,5-1-1,0-1 0,9-4 6,-9 7-11,9-7 0,-13 3-3,13-3 1,0 0-1,0 0 4,0 0-2,0 0 0,0 0-1,0 0-1,38-15 1,-24 9-2,3-2-2,1 0 0,5 1 2,-2-2 3,-1 5-4,4-9 1,-3 6-3,1 0 6,-1 0-3,-1 1-2,-2 0 4,0-3-3,1 1-1,-6 4 2,0 0-2,-4-1 4,1 2 0,-10 3 0,15-5 2,-15 5 0,9-6 7,-9 6-2,0 0 4,0 0-2,0 0-1,0 0 3,0 0-4,0 0 2,-38 16 0,22-11-2,1 1 7,-6 2-4,-6-3-1,2 4-2,-6-5 5,6 7-2,-3-2-2,-10 5 1,11-9-1,-4 4 2,5-4-3,8 2 0,1-4 12,-1-1-15,11 2 2,-3 0 5,10-4-8,-15 6-2,15-6 2,0 0-3,-12 3 1,12-3-2,0 0-4,0 0 3,0 0 2,0 0-2,0 0-4,0 0 1,0 0-3,32-22 1,-20 17-7,6 0 3,-3 0-1,3-4-5,-2-3 4,4 6 1,-1-1-3,5-4-2,-5 3 0,-1 1 3,-1 0 2,2 2 1,-1-5-2,0 3 3,-2-2 0,-1 4-1,-3-1 6,-3 2-6,0-1 3,0-1 4,-9 6 2,13-6-2,-13 6 1,7-6 5,-7 6 0,0 0-1,5-10 2,-5 10 4,0 0 4,0 0-9,-36 2 0,18-1-2,-8 1-2,4 2 3,-5 0-2,-2 4 0,-1-1-2,-1-2 2,1 2 2,-6 5-2,-5 5 4,12-11-2,-5 4 2,7-2-5,-2-2 7,11-1-5,4 0-1,-2 0 3,7-1-3,9-4 0,-16 0-1,16 0 1,-13 3-2,13-3-3,0 0 6,0 0 1,0 0-2,0 0 2,0 0-4,54-9 0,-29 4-1,0-3 5,-3 2-3,1-2 0,4 1-5,2-4 8,1-2-7,-1 4 12,3 1-11,-5-3 2,4 4 0,-4-2 0,3 1-1,-12 2 3,0 1-2,2-2-1,-4 2 4,-2 0 3,1 0-3,-5 3 6,1-2 0,-11 4 6,11-5 3,-11 5 2,0 0 0,0 0-6,0 0 8,0 0 0,0 0-7,0 0 8,-41 11-6,19-6-1,-3 2 0,-6 3 1,-1-1 1,-6 0-6,-5 8 3,2-3 1,0-4-5,0 7 0,-6-5 8,6 1-10,-1-6 7,12 3-4,3-1 4,0-2-1,5 3-7,4-7 2,4 3 1,3-3 3,2 1-11,9-4 4,0 0 0,-10 3-1,10-3-9,0 0 6,0 0 1,0 0-5,46-12 0,-21 5 4,2-5-2,6 1-2,8-2-3,-3-1 0,-6 8 0,6-9 1,5-2-4,-4 5-3,-8-1 6,6-2 1,-6 6-1,-6 1 2,4-3 3,-10 6-5,7-2 4,-12-2-3,-2 7 6,-6-1-2,-6 3 5,14-6 3,-14 6 4,11-6 6,-11 6-2,0 0 1,0 0-2,0 0-1,0 0-1,-23-13-4,8 11 2,-4 2 3,-3 2-3,-5-2-3,-7 5 1,3 2 5,-6 3-5,-6-2-4,1 1 2,-6 1 0,0 4-5,4-3 6,1 3 7,-2-2 4,17-3-6,1-1-5,2-1 5,7 0-7,0-4 1,7-1 3,2 1-7,9-3-12,-12 8 14,12-8-7,0 0 2,0 0 6,0 0 0,37-1-2,-10-6 1,-2-6-8,18 4 6,0-5-1,2 2-1,0-2-2,2 0 2,-1-1-3,-4 0 3,3 4-3,-2-3-8,-2-1 11,-9 4-1,-7 0 3,2 1-5,-2 3 4,-8 0 1,-1 2-7,-5 2 7,-1-1 3,-1 1 16,-9 3-4,9-4 11,-9 4-13,0 0 6,0 0-11,0 0 1,0 0-2,0 0 2,-50 2-3,30 0 7,-5 6-5,-5-3 1,-3 3-5,3 0 6,-17 0-5,4 7-3,0-1-4,-2-2 5,15 0-3,-8-1 8,-2 4-5,10-4-4,12-3 5,0-3-1,2 2 15,-2-3-21,5 2-6,4-1 2,-1-1-2,10-4 7,-11 5-7,11-5 3,0 0 1,0 0-5,0 0-1,0 0 4,0 0-1,0 0-2,61-14 2,-34 4-2,0 1-2,3-4 6,-5 4-4,15-8 0,-10 8 1,13-5 8,-10 6-5,-6-3 2,5-1-2,-3 3 2,-2-1-1,0 3 1,-2 1-2,-9 0 0,0 2 0,-3 1 1,-1-1-1,-5 1 9,-7 3 0,13-4 2,-13 4 3,0 0-7,0 0 5,0 0 3,0 0-10,0 0 0,0 0 1,-50 9-1,30-2 3,-9-1-5,2 4-2,-2-2-1,-1 2-3,-10 6 6,1 0 5,8-6-8,3 5 4,-1-4-2,0 3-1,10-5-4,2-1 6,1 1 0,6-3-4,-7 0 6,12-1-10,5-5 9,-11 7-5,11-7 6,0 0-8,0 0 8,29 4-4,-11-6-6,0-1 22,11-1-18,-1 0-1,-1-1 7,4-2-7,-3-1 5,5 2-3,-5-3 16,3-2-14,8 0-2,-1-1 5,-9 6-5,1-3-7,-3 0 15,0 3-10,0-5-3,0 0 6,0 6 1,-4-5 6,4 3-6,-9-2 2,0 2 0,-2 0-4,-3 0 4,3 3 1,-5-1-1,-1-2-1,-2 3 8,-8 4-12,16-3 10,-16 3-5,9-6-11,-9 6 16,9-5 2,-9 5-8,0 0 3,0 0 0,0 0 3,0 0-7,0 0-1,0 0 4,0 0-4,0 0 3,0 0 1,0 0 1,0 0-8,0 0-1,0 0 2,0 0 4,0 0-5,0 0 12,0 0-4,0 0-2,0 0-6,0 0-1,0 0 14,0 0 4,-24 24-16,24-24 9,0 0-1,0 0-7,-3 8 6,3-8-8,0 0 2,-7 7 0,7-7 3,0 0-3,-13 6-3,13-6 1,-7 7 4,7-7-18,0 0 0,-7 6-1,7-6-4,0 0 0,0 0-1,0 0 10,0 0-10,0 0 10,0 0-1,0 0-5,18 13 10,-18-13-6,0 0 4,10 0 6,-10 0-3,9 3 2,-9-3 5,0 0-5,0 0-1,0 0 4,0 0 1,13 2-1,-13-2 1,0 0 8,0 0-10,0 0 6,-31 8-2,14-4-6,-1 0 1,-6 3 3,-4-2 0,1 2-1,-13 3 1,-3 1-9,-2 3 6,-1 1 2,-3 0 3,1-1-1,-6 3-3,-2-2-2,-19 7-5,19-6 0,4 1 4,0-5 1,4 2-4,-1 1 3,2-1-1,8-2 10,12-5-12,-5 1 4,5-2-1,5-1-1,3-2 13,4-2-17,4 2 7,-1-1-2,12-2-2,-14 0-5,14 0 4,0 0-8,0 0 5,0 0-2,0 0 2,0 0-1,0 0-7,23-20 3,-11 12 1,3 1 1,1-1-1,2 1 1,-2 0 4,0-5 1,0 6-1,6-1 1,-6 2 3,0-3-4,2 6 5,-4-3 2,-1-1 1,-2 3 0,-2-1 1,-9 4 5,14-5-8,-14 5 1,11-3 4,-11 3-2,11-2 3,-11 2 1,0 0-2,0 0 4,0 0-2,0 0 0,0 0 5,0 0-1,0 0 2,0 0 0,0 0-6,0 0 4,-43 6-4,28-2 2,-3 2 2,2 1 5,-13-4-12,4 1 2,-2 6 2,8-7 6,-1 3-2,-5 1-2,3-2 0,4 0-2,4-2 3,1 1 2,3-2-3,10-2 2,-18 3 3,18-3-3,-13 4 1,13-4-1,0 0-5,-11 0 7,11 0-6,0 0 5,0 0-5,0 0-1,0 0 0,0 0 3,0 0-1,0 0-3,0 0 3,0 0-3,0 0 3,51-7-2,-37 3 4,6-3-4,1-1 0,1-1 0,5 2 1,-2-3 1,2 3 0,1-2 0,-2 1-1,-1 2 0,-7 1-2,10-7 1,-15 8 3,1-1-4,-3 4 4,-11 1-1,20-5 2,-15 3 0,-5 2 0,0 0 6,0 0 0,0 0-5,0 0 6,0 0-3,0 0 4,-57 10 3,37-8-6,-9 1 1,2 4 0,-1-2-1,-5 0-1,-8 3 4,9 0-1,-11 2-10,3-6 8,-1 3-1,12-4-5,0 2 8,1 1-4,-1-1-3,9-3 2,4 5-3,-2-2 0,9-4 4,-2 1-9,-1 0 7,12-2-5,-20 4 0,20-4-3,0 0 1,-9 3 0,9-3 2,0 0-1,0 0 3,0 0 0,0 0-2,0 0 0,36 2 1,-16-6 2,-4 1-5,4-3 1,5-2 2,2-3 3,-8 6-4,10-5-1,2 1-4,-6 2 5,-2 0 0,1 0 0,4 0-1,-10 2-2,-2 0 5,-1-2-7,-3 5 6,-3-1-8,-9 3 16,13-5-7,-6 2-1,-7 3 0,0 0 1,9-6 2,-9 6-3,0 0 5,0 0-3,0 0-4,0 0 7,0 0-5,-52 4 1,36-2 0,-2 1-3,0 2 5,-4-2-3,3 1 5,-3 3 3,-3-2 8,5 2-6,-5 0-1,5-2-4,-5 4 14,7-4-16,2-1 1,-2 2-5,9-2 1,-2-1 0,11-3 1,-12 7 4,5-3-3,7-4 9,-9 7-13,9-7 1,0 0-1,0 0-3,0 0 6,0 0-3,0 0 2,25 5-1,-25-5 0,32-12 3,-12 8-2,7-5 0,1-4-3,-2 4 6,1-2-4,-1 3-1,1-4 2,-3 0 10,3 2-8,-4 3-4,-3-1 1,-2 2-1,-4 0 1,2-1 1,-3 2 0,-6 3 3,2-3 7,-9 5 4,11-4-6,-11 4 0,0 0 0,0 0-1,0 0 6,0 0 0,0 0-4,0 0 5,-36-6-1,20 9-6,-2 0 6,-9 3-4,7-1 1,0 0-3,-8 1 4,2 1-6,-2-1 4,1 3-11,-2-3 10,4-1-3,-2 0-1,4 5 0,1-5-2,2 0 1,6-1 2,1-1 0,1 1 1,12-4-5,-16 5 1,16-5 0,-11 0-3,11 0 3,0 0-2,-13 2-6,13-2 3,0 0 6,0 0-6,0 0 3,0 0 2,0 0-6,0 0 7,51-13-10,-35 10 2,0-2 15,4-2-13,-2 2 2,0 0-2,3 0-3,-3-2-7,0 2 9,0-1 4,2 3-7,-4-1 8,-2-2 0,-1 4-5,-2 0 4,-11 2-5,14-7 8,-14 7-6,12-2 6,-12 2-3,0 0 9,6-7-16,-6 7 5,0 0-1,0 0 2,0 0 4,0 0-2,-43-1-2,27 2 11,-4 4-16,-5-1 3,-2 1 1,2 0-2,-4-2 3,0 1-6,-1 1 9,1-1-5,-1 0 0,4 1 3,0-3 0,4 1 13,4 0-14,0-3 2,2 4-8,0-1 6,3-1-1,13-2-8,-16 2 4,5 1 4,11-3 1,0 0 1,0 0 11,0 0-16,0 0 8,0 0-12,0 0-3,0 0 2,0 0-2,34-24-6,-17 15-1,-1 4-4,2-3 2,0 2 2,-2-3 4,2 0-5,-2-1 4,0 3 5,-2-2-7,-1 4 6,-4-1-1,2 3 6,-11 3-1,12-7 5,-12 7-1,9-11 2,-9 11-4,0 0-2,0-8 5,0 8-1,0 0 1,0 0-4,-25-6 0,11 6 10,-2 2-6,1 0 0,-8 0 2,5 3-3,-4-2 5,3 2 1,-6 1 0,-2 1-2,5 1 3,6-4-2,-4 2 1,6-2-4,3-3 10,11-1-10,-16 4 2,16-4 1,-14 2 0,14-2 4,0 0-5,0 0 3,0 0 1,0 0-2,0 0 0,0 0 3,0 0-4,26-33-4,-15 26 3,-2 0-3,2-1 3,-2-1-2,-2-2 5,2 4-3,0-1 3,-7-1-1,5 2 0,-7 7-4,5-16 7,-5 7-4,0 9 4,0-16-5,0 16-2,-3-14 4,3 14-2,-9-10 0,9 10 1,-11-7-5,11 7 2,-12-2-3,12 2 4,-15-2 0,15 2-2,-16 4 6,16-4-8,-16 8-1,7-5 3,0 1 1,9-4 2,-11 11-2,2-6 3,9-5 0,-9 15 6,9-15-10,-7 12-2,3-8-2,4-4 19,-7 11-13,7-11-2,0 0 2,2 13 2,-2-13-2,0 0-1,9 9 0,-9-9 2,11 4 1,-11-4 0,18 0 5,-8 0-7,-10 0 1,29-4-2,-16-3 15,1 2-12,0 1-1,1-3 1,-3 2-2,-1 0-3,4-4 3,-6 3 2,-1 0 0,-2-2 0,-1 1 2,-5 7-8,7-12 6,-7 12-1,2-14-2,-2 14-1,0 0 0,-16-15 2,9 11-1,-4 0 2,11 4 3,-25-3-4,16 1 2,-7 0-4,16 2 2,-29 2 0,15 0 1,-1-2-1,-1 7-1,2-5 4,1 2-4,-1 2-1,0-1 3,5 0 0,-2 0 2,11-5-1,-13 7-4,8-1 1,5-6-1,-11 8 5,11-8-4,-3 15 2,3-15 1,-4 12-5,4-12 7,9 13-4,-9-13-3,11 12 7,-4-7 11,-2 0-15,6-1 4,3 2-1,-5-2-5,8 3 9,-3-3-3,2-3 4,-3 3-6,3-2 4,4-2 0,-4 0-2,-4 0 1,-1-2 1,2-2-10,-13 4 9,21-3-3,-10-2 16,-11 5-15,12-8 2,-4 3-1,-8 5-5,3-10 5,-3 10-4,0 0 0,-7-17 1,7 17-2,-13-14 3,-3 8-5,6 1 4,-5-4-3,1 3 1,-2-1-1,-4 2 3,2-1 0,2 2 0,-4 0 3,4 1-1,0-1-2,0 1-5,-4 3 5,11-2 1,9 2 2,-20-4-3,20 4 4,-16 0 0,16 0-5,-20 0 4,20 0-1,0 0-3,-10 6 3,10-6-2,-6 7 8,6-7-5,0 0 2,0 14 1,0-14-3,11 12-1,-7-5-1,-4-7 3,14 13 1,-7-6 5,6 2 2,-4-4-2,5 1 1,-7 0-2,7 3-3,1-2 14,1-1-12,-7 0 3,5 1-1,1 0-1,-3-5 1,1 0 1,-2 3-9,1-2 8,-12-3-4,16 3 4,-16-3-7,13 4 0,-13-4 5,11 2-3,-11-2-4,0 0 11,0 0-11,0 0 5,12-9-3,-12 9-4,0 0 5,0 0 1,-21-26-4,10 15 1,0 1-4,-5-1 2,0 3-5,1-3 2,-10-1-1,2-1 2,0 3-1,-2 0 0,5 4-1,0 1 3,-1-2-5,3 3 4,-2 0 1,2 2-1,4 1 0,-4 0 4,18 1-2,-22 0 0,13-2-6,9 2 4,-14 2-7,14-2 2,-11 4 5,11-4 0,-5 9 0,5-9 4,0 0 1,1 15-1,-1-15-2,16 13 1,-5-4 4,4-5 0,3 3 4,1 0-1,-1-1-5,9-3 3,0 1 5,4 1 7,-4-5-4,1 3 2,3 0 1,3-4 2,-4-1-5,4-1-3,-3-2-3,1 3 10,1-3 0,-5-1-1,1 1-4,-4-4-2,-3 5-7,5 1 1,-8-3 2,1 1 6,-4-1-11,-5 4 7,0 0-13,1-2 14,-12 4-5,18-3-1,-18 3-4,15 0 0,-15 0 1,0 0-1,0 0 3,0 0 6,0 0-11,0 0-5,0 0 7,0 0 0,0 0-3,0 0 9,-27 24-11,14-20 1,1 1 3,1 3-6,0-2 7,-3 0-3,-1 1 2,3 0-5,1-2 5,0 2-5,2-3 4,9-4-5,-16 8 9,16-8-17,-12 5-1,12-5 1,-2 5-8,2-5 10,0 0 1,0 0 2,23 6-5,-7-6 3,2-4 2,9 0 2,5-2-2,-1-1 0,1 0-6,8-2 5,1 1-3,-10-3-1,10 1 2,-11 0-3,12 1 4,-1 1-2,-11 1 4,1 0-2,-1 1 6,-1-1-3,0 2-2,-4 0 8,2 2-2,-6-3 0,-3 1 2,0 1-2,-5 3-1,-4-1 2,2 0 3,-11 2 1,18-1 0,-18 1 7,0 0 8,9-3 4,-9 3-7,0 0-2,0 0 1,0 0-4,0 0 3,0 0 3,0 0-1,-51 8-6,24-5 2,0 8-2,-1-4-6,-14-1 7,10 3 3,-9 0-6,-2-1 1,3 5-4,8-2 15,0-4-16,1 2-3,4-2 8,4-3-6,7-1 2,-2 1 1,9-1-1,-2-2-4,11-1 0,-12 4-1,12-4 0,0 0-1,0 0 4,0 0 4,0 0-3,46-8 3,-15 1-7,12-4 3,0 1 3,2-7-5,3 4 14,4 0-12,-3-3-3,6 2-7,1-4 3,1 5 13,-5-3-11,-1 3 1,-1-1-1,-2 2 4,-5-1-4,-3 4 3,-8 3 12,-3 1-11,1-4 2,-10 5-1,2 0 4,-8 2 1,-1 0 8,-3 0 2,-10 2 6,17-1 6,-17 1 14,12 0-20,-12 0 6,0 0-3,0 0 14,0 0-12,0 0-7,-45 11-2,20-2-2,-13 2-1,-8 1 5,1 4-6,-4 1-1,-3-1-4,-5 2 0,-17 6-1,21-6 4,1-1 9,-4 0-14,4 0-3,7 2-1,16-6-2,-8 0 7,11-3-2,12-5-9,0 2 4,1-3 13,8 0-16,5-4-6,0 0 0,0 0 9,0 0-1,0 0 9,57-10-18,-14-6 1,0 1 2,4-1-1,5-4-3,2 3-3,2-1 4,14-6 1,-18 5 4,0 3-10,-4-3 8,1 1 4,-3 0 2,-1 4-13,-7 2 10,-8 1 4,-3 2 0,-7 3 7,-4-3 1,2 0 1,-9 6 14,2 0 4,-4-2-2,-7 5 0,13-4-2,-13 4 4,0 0-4,0 0 0,0 0-4,0 0 4,-60 12-8,33-3-2,-14 4-4,0 1 4,-4 2 0,-2 1-5,-1-1 1,3 3 7,-7 1-10,5 0 3,2 0-2,-3-5 5,7 2-9,14-3 3,-4-2-3,13-3-3,2 0 2,5-2-1,1-2 0,-1 1 3,11-6 0,-13 5-15,13-5-2,0 0 18,0 0-10,0 0-3,0 0 0,45-11-2,-16 1-6,9-7-8,1 5-8,6-2 1,2-2 12,-6 3 4,0-3-6,-12 4 7,1 5 1,-3-2-1,-11 0 2,-1 5-5,-3 0 2,-1 3-1,0-3 14,-11 4-5,0 0-2,11-5 2,-11 5 10,0 0-12,0 0-6,0 0 3,-40 12-6,22-8-1,2 4 7,-6-2-3,1 3 6,-4 2-9,0-3 4,-2 3-6,0-1 0,9-3 8,-5 0-13,5 0-19,5-1-12,1 2-15,-1-4-23,6 1-24,-4-3-37,11-2-38,-14 7-36,14-7-35,-11 6-234,11-6-540,0 0 240</inkml:trace>
  <inkml:trace contextRef="#ctx0" brushRef="#br0" timeOffset="12732">1208 837 59,'0'0'80,"0"0"-11,0 0 4,0 0-5,0 0-9,0 0-2,0 0-8,0 0-8,0 0 9,0 0-8,0 0 6,0 0 8,0 0-19,0 0 6,0 0-5,0 0-4,0 0 3,-9-19 13,9 19 1,0 0 3,-9-7-2,9 7-1,0 0-7,-5-11 2,5 11-3,0 0 5,-7-11 6,7 11-2,0 0-9,0 0 8,-4-10 4,4 10-7,0 0-1,-7-9 2,7 9-2,0 0-11,0 0 0,-13-7-1,13 7 1,0 0 0,0 0-3,-21 7-1,21-7 6,-16 6-3,8 2 0,1-3-1,-4 0 4,11-5-7,-19 17-3,6-8 0,4 1-2,0 0 5,-2 3-3,-1-6-2,5 2 3,0-3 1,7-6-3,-11 11 0,7-7-3,4-4-2,-7 8-2,7-8-1,0 0 2,0 0-1,-5 11-1,5-11 0,0 0 0,0 0 2,0 0 10,0 0-12,28-16 0,-17 7 0,2 2 2,-4 0-7,3 1 2,-3-3-2,4 0-3,-1-2 0,1 1 1,-2-1-2,-4 5 1,2-2-2,2 2 8,-6-1-8,-5 7 2,11-11 0,-11 11 1,5-10-4,-5 10 5,0-12 3,0 12 0,0 0-2,0 0 9,0 0 2,-12-15-7,12 15 2,0 0 3,-22 3-3,22-3 0,-20 7 0,9-3 2,2-1-5,9-3 0,-19 10 0,12-6-2,7-4-2,-9 9 0,9-9-3,-13 3 1,13-3-4,-5 7 3,5-7-3,0 0-3,-6 9-2,6-9 1,0 0 0,0 0 2,0 0 0,0 0 2,0 0-2,0 0-3,0 0 3,18 10-1,-18-10 0,0 0-2,18-5-2,-18 5 1,15-5-1,-15 5 5,17-5-5,-8-1 2,0 3 7,-9 3-8,20-9-1,-11 4 1,4 1-1,-3 1 10,-2 0-12,1-4 1,-9 7 1,16-6 3,-16 6-3,11-8 0,-11 8 2,9-4-3,-9 4 6,0 0 9,5-5-14,-5 5 3,0 0 3,0 0 2,0 0-2,9-5 5,-9 5-2,0 0-5,0 0 1,0 0 3,0 0-1,0 0-1,0 0-2,-25 17 5,16-12-2,0 1-4,-7 1 2,7-1-2,-7 1 0,1 2 2,3-2 1,-1 0-5,-1-3 2,-1 5 3,6-4-2,-3 2 1,3-1-4,0 1 4,9-7-5,-15 5 3,15-5 2,-10 5-4,10-5 2,-7 4-3,7-4-3,0 0 4,0 0 2,0 0-4,0 0 3,0 0-1,0 0-2,39-18 1,-28 13-2,3-2 3,2 0-2,-1-1-1,-1 1-1,6 0 5,-6-2-5,0 2 4,1 2-4,-1-2 2,1 2-1,-5 3-2,-10 2 5,15-5 4,-8 2-6,-7 3 3,11-2 7,-11 2-7,0 0 1,0 0 0,0 0 4,0 0-7,0 0 4,0 0-2,0 0 4,0 0 4,0 0 0,-36 12-4,20-5-1,-1 0 1,1-1 2,2 0-6,-2 3 20,-9 0-18,7 0 1,-2-2 4,0 2-6,4 0 3,-4-3-1,-3 5 1,3-4 0,4 2 8,0-4-6,2 4-2,-4-4 2,9-1-2,-2 1-3,2-2 14,9-3-13,-14 9-8,8-6 5,6-3 0,0 0-1,-12 6-2,12-6 2,0 0-3,0 0 3,0 0 3,0 0-6,0 0 7,0 0 9,37-16-17,-28 11-1,2-1 5,5 1 3,2-2-1,-5 0-1,3-1-4,-2 2 0,1-2 3,1 0-3,-6 5 2,3-4-1,-4 4 0,-9 3 3,13-6 1,-13 6-3,10-5 4,-10 5 0,0 0-1,8-3-2,-8 3 0,0 0 0,0 0 0,0 0-1,0 0 0,0 0 6,0 0-6,0 0 6,-40 12-5,27-10 3,3 5 1,-5-1-3,5 0 1,-3 1-3,-1 0 4,-1 0 4,3-2-7,1 2 6,0 0-3,-1 0 8,-3-2-7,8-1-1,7-4-5,-16 8 2,7-4 4,4 4-1,5-8 0,-15 6-4,15-6 4,-11 6 11,11-6-13,-10 5-4,10-5 0,-9 4 4,9-4 1,0 0-5,0 0 3,0 0 3,0 0 2,-11 5-13,11-5 9,0 0-1,0 0-2,0 0 3,0 0 1,0 0-2,0 0-1,0 0 1,0 0-2,36-14 0,-36 14 3,11-7 7,-11 7-9,10-2-1,-10 2-1,0 0 3,13-3-2,-13 3 11,0 0-14,0 0-2,0 0 6,13-5 1,-13 5-6,0 0 1,0 0-1,0 0 3,0 0-2,0 0 5,0 0-3,0 0 3,-27 22-3,27-22 3,-11 11 1,4-6-5,7-5 5,-11 12 1,4-8-5,-2 8 5,-2-5-6,6 0 2,-6 1 3,7-2-1,-3 2-2,0-2 2,7-6 2,-11 16 6,4-11-10,0 2-1,7-7 3,-13 13-5,13-13-1,-9 8 11,9-8-7,-5 5 0,5-5 4,-9 6-2,9-6 1,0 0 6,0 0-8,-7 7-4,7-7 20,0 0-15,0 0 1,0 0-3,0 0 1,0 0 0,0 0 4,0 0-7,0 0 3,0 0 0,28-18 1,-20 13-3,1-2 2,1-5 0,-4 7 11,-6 5-1,14-11-14,-7 5 4,-3-1-1,-4 7 4,9-9-3,-9 9 0,7-5-2,-7 5 1,0 0 0,0 0 3,11-5-3,-11 5 3,0 0-3,0 0 0,0 0 1,0 0 0,0 0-6,0 0 7,0 0-2,-29 21-1,29-21 5,-11 11-8,6-6 9,-2 2 1,-1 2-2,0-4-3,8-5 2,-15 14-1,8-9 0,0 1 1,-2 1 1,3 1 3,-6 3-3,3-4 0,2 2-1,0-3 3,-2 4-5,1-5 1,8-5 0,-12 11-1,6-6 3,6-5-7,-5 9 7,5-9-2,0 0 3,-5 7-2,5-7-4,0 0 3,0 0-2,0 0 3,0 0-1,0 0 0,0 0 3,0 0-3,0 0 0,0 0 0,0 0-3,0 0 3,0 0-2,37-18 3,-28 15-7,-9 3 7,13-9-4,-13 9 2,11-10-3,-11 10 6,10-7-2,-4 4-5,-6 3 7,0 0-2,11-9-8,-11 9 6,0 0 2,0 0 11,7-5-14,-7 5-1,0 0-3,0 0 6,0 0-1,0 0-1,0 0 2,0 0 14,0 0-13,-20 29-1,20-29 0,-13 9 6,8-2-4,-4 1-3,2-2 5,2 2 0,-6-1 2,4 2 3,-1-2-1,-1 0-9,2 0 7,-2 0-2,6 1 2,-4-1 3,7-7 0,-8 11 2,1-5-8,7-6-4,-11 5 6,11-5-1,-7 6-6,7-6 4,0 0 1,-7 8 1,7-8-5,0 0 4,0 0 1,0 0-3,0 0 5,0 0-4,0 0 11,0 0-10,0 0 2,0 0-2,0 0-2,0 0 3,0 0-4,27-17 0,-27 17 4,20-10-2,-15 3-5,2 2 4,0 0-4,-7 5 4,17-11 0,-12 8 0,-5 3 9,9-9-11,-9 9 3,0 0-4,7-5-4,-7 5 5,0 0 0,0 0 0,0 0-4,0 0 6,0 0 3,0 0-1,0 0-6,0 0 5,0 0 0,0 23 5,0-23 0,-12 12-1,12-12-2,-13 18 5,6-11 11,0 4 1,-1-1-16,0-1 4,0-1-2,1-1 1,-4 4-1,2-2-6,2-4 5,4 2 1,3-7 3,-11 8-12,11-8 4,-7 7 1,7-7 3,0 0-2,0 0 3,-4 10-6,4-10 0,0 0 1,0 0 1,0 0-2,0 0 3,0 0 2,0 0-2,0 0 0,0 0 0,0 0-4,29-27 2,-18 18-4,1-1 8,1 1-3,-3 0 2,3 1-1,0-3-3,-3 3-1,5-3 5,-6 4-7,5-1-2,-5 3 9,-9 5-6,16-7-1,-9 3 4,-7 4 0,11-6 3,-11 6 1,7-6-5,-7 6 0,0 0 0,0 0 0,9-7-7,-9 7 7,0 0 2,0 0-5,0 0 1,0 0 2,0 0-4,-27 21 8,18-14 4,0-2-9,0 3 2,-3-1 3,-2 4-7,3-2 2,-2 1-5,-1-3 10,1 2-5,4-6-2,0 2 1,4 2 1,5-7 2,-11 6-8,11-6-15,0 0-8,-7 5-5,7-5-9,0 0-3,0 0-3,0 0-5,0 0-4,0 0-4,0 0 1,39-14 1,-30 10 1,8-3-7,-3 2 6,-1-2-3,4-2 10,0 4-8,-1-3 9,2-1 5,-2 0 3,-2 1-5,1-1-5,-1 2-10,2 4 0,-5-4-3,0-2-1,3 2-13,2 2 5,-1-4 4,-7 4 10,5 0-13,0-2 5,-3 4 5,3-3 3,-4 1 11,2 0 10,-4 0-2,5-1 6,-3 1 9,-9 5 4,17-8 2,-8 5 9,-9 3-5,14-11 8,-9 8-1,-5 3-2,15-5 5,-15 5-2,0 0-7,10-4-23,-10 4-13,8-5-17,-8 5-20,0 0-59,7-7-84,-7 7-253,0 0 112</inkml:trace>
  <inkml:trace contextRef="#ctx0" brushRef="#br0" timeOffset="19750">1246 848 94,'0'0'116,"9"5"-19,-9-5-2,0 0 1,0 0-10,0 0 5,0 0-10,0 0 2,0 0-7,0 0 2,0 0-6,0 0 1,0 0-4,0 0-7,0 0-5,0 0-6,0 0 2,0 0-2,0 0 4,0 0 0,9-19-2,-9 19-2,0 0 1,0 0-8,0 0-2,0 0-3,0 0 5,0 0-9,0 0 0,0 0-2,0 0 0,-31 15-2,26-8-3,-4 0-2,9-7 0,-13 14-4,6-7 0,0-1 3,0 4-5,-4 2-3,0-2 0,8-4 3,-6 3-1,9-9-6,-13 11 2,10-6 0,3-5-2,-9 11-3,9-11-3,0 0-1,-4 8 3,4-8-2,0 0 4,0 0-1,0 0-2,0 0-3,0 0 3,30-14 0,-21 7-1,2 2-1,-2-5-1,2 1-3,2-2 4,-4 4-5,-2-2 3,2 2-4,0 0 2,-4 2 1,-5 5 1,11-9-2,-11 9 3,11-9 0,-11 9 11,0 0 2,9-5 5,-9 5 2,0 0 0,0 0 2,0 0 0,0 0-7,0 0 2,0 0 1,0 0 2,0 0-2,0 0-3,-33-2-3,33 2 0,-16 7 0,16-7 2,-18 11-2,11-6-1,-4 2-3,-1 0 0,-3 0-1,4 7 3,-3-5-3,0 0-1,1 0 1,2 0 0,-1-1-6,-2 1 5,3-4-1,4 6-3,-1-6-1,3 2 2,5-7-1,-13 10-1,6-4-1,7-6 2,-9 8-5,9-8 5,-7 7-6,7-7-2,-3 10 2,3-10 0,0 0-2,0 0-2,0 0 0,0 0-2,0 0 1,0 0 0,0 0-3,0 0 3,0 0-4,0 0-1,0 0-5,0 0 0,19-27 0,-19 27 3,9-11-1,-9 11 7,6-10-4,-6 10 4,5-7-1,-5 7 3,0 0-4,0 0 2,0 0 2,0 0-2,0 0 4,0 0 1,0 0 0,0 0 1,0 0 2,-36 5 0,36-5 5,-18 14 3,2-7-7,2 2 8,1 1-3,1 0 2,-3 0 1,1 3-6,-2-3 5,1 0-2,-1 3 0,0-3-2,2 1-1,1-1 1,1 2 0,-1-2 3,4-3-6,2-3 1,-2 2 0,9-6 2,-11 6-2,11-6-1,-9 7 3,9-7-6,0 0 5,0 0-3,-9 5-1,9-5 1,0 0-2,0 0 4,0 0-5,0 0 5,0 0-7,0 0 3,25-25-1,-18 18-2,-7 7 0,11-13 1,-4 6-3,2 0 3,-3 0-2,-6 7 1,16-9-2,-9 3 2,-7 6-2,9-9 3,-9 9-3,7-5 7,-7 5-3,0 0 1,9-6-1,-9 6 2,0 0-2,0 0 1,0 0 1,0 0 0,0 0-2,0 0 1,0 0 0,0 0 3,0 0 2,0 0 0,-43 9 8,34-2-11,-2-2 4,1 0-1,2 3-4,-4-1 5,-1 3-3,-1-3 1,1 1 0,4-1 4,-3 2-4,-1 1 4,-1-1-4,3-2 4,-1 5-2,-1-2 5,4-1-3,-2 0-1,1-2 0,-1 1-1,0-1-2,4 0 1,-2 0 0,2-2-4,7-5 1,-9 12 5,9-12-2,-8 5-6,8-5-1,0 0 4,0 0-2,-12 4 0,12-4 0,0 0 3,0 0-3,0 0 1,0 0 0,0 0-5,29-19 5,-29 19-2,16-11 1,-5 5-3,-4-3-2,4 0 1,-1 3-2,1-3 4,-2 2-2,2 0 1,-2 2-1,-2-6 2,0 8-6,2-3 4,-2 1 3,-7 5 2,13-10-1,-13 10 2,11-4 0,-11 4 0,7-6 15,-7 6-15,0 0 0,0 0 2,0 0-1,0 0-1,0 0 1,0 0-1,-33 24 1,23-17-2,-1 0 1,-3 1 7,1-1-7,-3 2 0,2-2-3,-1 3 8,1-1-3,-6 0 1,6 2 2,-2 0 3,-2-2-2,5-3-1,-3 1-1,7 0 0,0-1 0,0-1 0,2 0-1,7-5 0,-9 4-4,9-4-1,0 0 5,-13 5-1,13-5-3,0 0 5,0 0-9,0 0 4,-2 10-3,2-10 1,0 0 3,0 0-2,0 0-2,0 0 7,0 0-3,0 0-1,0 0-6,36-12 4,-30 5-2,4 0 1,3-2-1,-2 1-2,3-1 2,2-1-2,-1-4-4,3 0 0,-4 2 4,2 0-4,-1 3 2,-5 2 2,3-1-2,-6 1 1,2 1 2,-9 6-2,11-7 4,-11 7-3,7-5 1,-7 5-1,0 0 3,0 0 2,0 0-3,0 0-1,0 0 3,0 0 1,-27 23-2,18-16 1,-2 0-1,2-2 5,0 2 1,-1 2-2,-1-4 2,-4 5-1,6-2-1,0-1-1,2-1 5,-3 4-2,-1-5-3,11-5 4,-13 11-6,8-6 6,5-5-4,-7 5 3,7-5-3,0 0-1,-8 5-2,8-5 1,0 0-1,0 0 0,0 0 6,0 0-5,0 0-1,0 0 12,29-19-14,-16 11 1,1-6-1,2 1-1,6-3-5,-2 0 3,-1 0 2,5-5-2,-1 4 3,0-2 1,2 0-4,-3 2 11,-2 1-10,1-3 0,-1 4-2,-4 4 1,-5 1 5,0 1 2,-1 4 0,-1-3 3,-3 3-2,-6 5 1,9-7 3,-9 7 2,0 0 1,0 0 2,0 0-4,0 0 4,0 0-4,0 0 0,-36 17-5,25-7 11,-3 0-4,-1 1 1,-1 3-5,2-4 0,-8 6-2,3-1 3,2-2 5,-2 3 3,3-7-6,-2 7-1,0-4-2,1 0 3,5 0 3,-6 0-8,4-3 0,-1 0 2,4-1 2,-1 1 2,-1-1-2,3 3-1,2-4-1,8-7-1,-10 7-6,6-2 10,4-5-9,0 0 4,-7 8-6,7-8 5,0 0-5,0 0 5,0 0-3,0 0 4,0 0-3,29-17 2,-19 10-1,3-3-3,1-2 3,-3 3-6,7-1 0,-4-2 4,3 1 10,0-6-6,1 5-2,4-4-4,-4 0-2,-2 3 1,-2-1 3,1 4 1,-3-1-2,-1 3 1,-2 2 1,-2 3 3,2-2-4,-9 5 8,9-9-2,-9 9 7,0 0 0,7-7 8,-7 7 0,0 0 3,0 0-5,0 0-4,0 0-3,0 0 3,0 0-1,-32 14-3,19-5 3,-1-2 2,3 0 15,1 1-21,-7 3-3,3 4 16,0-5-13,-2 2-1,3-1 1,-1-1-1,1-1 12,2 1-12,1 3-3,1-8 7,0 2-12,3-2 3,6-5-1,-11 7-7,11-7 7,-3 7 0,3-7-3,0 0 4,0 0-4,0 0-1,0 0 2,-9 7 4,9-7-2,0 0-1,0 0-5,0 0 5,0 0 1,29-12-3,-20 5-1,3 0-2,1-2 7,-1-1-5,3-3 2,1 1-4,4-2 2,-1-1 5,5 0-4,-6-3-1,5 3 3,-5-1-2,0 4-4,-4 1 6,-1 1-4,-3 2 5,-4 2-2,3 1 3,-9 5-1,11-10 1,-11 10-2,3-7 3,-3 7 0,0 0-7,0 0 9,0 0 1,0 0-6,0 0-2,-38 11 4,26-4 1,-1 2 0,-1-2-3,1 4 2,-1-1-3,-2-1 6,2 1-8,-3 2 2,3-1-1,-2-2 1,3 3 3,-3-1-1,0 0-4,2-1 10,-1-1-8,1 1 0,1 1 1,-1-1 0,3 1 4,1-4-6,-1 0 6,0-1 0,2 1-1,0 0-2,2 0 0,-2-2 2,9-5-9,-7 7 2,7-7 3,-9 7-1,9-7-1,-6 7-3,6-7 7,0 0-1,0 0-8,0 0 19,0 0-11,0 0 1,0 0-2,27-19-3,-14 12 6,1-5-4,1 2 2,1-2-1,-2 1 0,8-6-5,-8 4 9,7 0-8,-4 0 6,-5 3-6,1 0 1,-6 3 3,0-1-2,2 2 5,-9 6-8,9-10 9,-9 10-6,9-5 7,-9 5-1,0 0 2,4-9 1,-4 9 7,0 0-3,0 0 1,0 0-6,0 0 7,0 0-5,0 0 6,0 0-7,-38 14 1,29-7-3,-5 2-4,1 1 6,0 3 0,3-6-2,-3 2 2,2-4 1,2 2 6,0-2-16,0 2 13,2 0-4,0 2-7,-2-4 4,9-5-1,-11 11 0,11-11 0,-7 7 4,7-7-4,-9 5-3,9-5 2,0 0-1,-5 7 0,5-7-1,0 0 4,0 0-3,0 0-1,0 0-1,-7 7-3,7-7 5,0 0-2,0 0 0,0 0 7,0 0-7,0 0 2,0 0 5,32-23-3,-19 14 0,-6 1-4,3-1-7,3-2 19,1 3-16,1-1 5,-1-3 1,0 0 2,4 2-6,-3-2 1,-3 3 0,1-1 5,-1 3-12,-3 0 9,2 0 3,-4 2 0,-7 5-6,15-9 9,-10 4-2,-5 5 10,9-6-1,-9 6 3,0 0-1,0 0-4,0 0 3,0 0 0,0 0 11,0 0-11,0 0-2,0 0-6,0 0 10,-32 20-4,23-17 4,0 4-2,2 0-5,-6 2 3,1-1-10,1 1 12,-2-2-2,2 2-3,1-2 1,-3 2 2,6-1-4,-4 0 6,0-3-6,-1 4 9,1 0-6,0-1-5,2 1 8,-1-2-9,1-2 7,9-5-1,-13 7-2,13-7-1,-9 9-11,9-9 7,-7 3 1,7-3-2,0 0-5,-9 9 5,9-9-1,0 0 11,0 0-12,0 0 0,0 0-3,0 0 2,-2 12 1,2-12-3,0 0 3,0 0-3,0 0 0,0 0 4,0 0-1,0 0-2,0 0 3,0 0 0,0 0-4,7 17 2,-7-17 3,0 0-4,0 0 4,0 0-8,0 0 8,0 0 2,0 0 3,4 7-5,-4-7 6,0 0-2,0 0 6,0 0 2,0 0 2,0 0 0,0 0 2,0 0-1,0 0-2,0 0-6,0 0 1,0 0 2,0 0 3,0 0 4,0 0 3,0 0-2,0 0-1,0 0-2,0 0 2,0 0-5,0 0-6,0 0-3,0 0 6,0 0-3,0 0-1,0 0-3,11-36 2,-8 29-2,-3 7 1,11-15 2,-7 4-3,5 1-3,0-4 1,-1 2 1,1-1-3,2 1-2,2-1-4,-2 3 7,-2-3-1,1 3 3,-1 3-6,4-5 2,-1 1 5,-4 4-8,1 2 3,0-2 3,-2 0-7,2 1 6,-9 6 0,16-8 3,-9 5-4,-7 3 1,11-6-1,-11 6-3,11-4 4,-11 4-1,14-5-2,-14 5 4,16-4-1,-16 4-2,9-3-5,-9 3 6,13-2-3,-13 2 2,0 0-3,0 0 2,18 0-3,-18 0 7,9 4 0,-9-4-3,0 0 1,19-4 1,-19 4 1,13 2-3,-13-2 0,0 0 1,18-4 0,-18 4-2,0 0 3,16-3-1,-16 3 4,11-4-4,-11 4-5,12-3 6,-12 3 1,13-5-2,-13 5-1,11-4 2,-11 4-1,0 0-2,10-3 2,-10 3 4,0 0-3,0 0 1,0 0 0,11-5 1,-11 5-7,0 0 7,0 0 2,0 0-1,0 0-2,0 0 3,0 0-4,0 0-8,0 0 4,0 0 2,-27-11-2,27 11 3,0 0-3,-21 0 5,21 0-3,-16 2 1,16-2 2,-22 5 2,13-1-7,9-4 3,-18 6 7,7-2-9,1-2-3,10-2-3,-22 7 9,11-2-2,11-5-1,-16 7-1,7-4 2,9-3-3,-18 7 2,7-3 0,4 1 1,7-5 4,-18 6-6,9-1 2,9-5-5,-14 7 5,9-3 0,5-4-6,-13 10 6,6-4 3,7-6-4,-15 7 2,15-7-7,-10 8 9,4-3-3,6-5 0,-10 11 0,2-4 3,3-2-2,5-5-5,-13 11 3,13-11 2,-9 12 1,6-7-2,3-5-2,-11 11 11,6-5-4,5-6-6,-8 10 0,8-10 1,-7 7-3,7-7 3,0 0-3,-5 9 1,5-9-1,0 0 5,-4 14-8,4-14 8,-5 12-3,5-12 1,-7 10 0,7-10 1,-6 9 0,6-9-2,-7 7 3,7-7-5,0 0 4,0 0-3,-3 14 2,3-14 6,0 0-7,0 0 3,0 0-6,0 11 2,0-11 3,0 0-3,0 0-1,-2 13 3,2-13 2,0 0-3,0 0 1,0 0 0,0 0-3,0 15 1,0-15 0,0 0 2,0 0 0,0 0 1,0 0 3,0 0 3,0 0-9,0 0 3,0 0 1,0 0 0,0 0-3,0 0 7,0 0-4,0 0-1,0 0 3,0 0 1,0 0-3,0 0-1,0 0 0,0 0 9,0 0-10,0 0-2,0 0 5,0 0-4,0 0 1,0 0-1,0 0 5,0 0-1,0 0-3,2-44-3,-2 44 2,3-16 0,3 7 0,-1 1 0,0-6-2,3 7 4,-5-2-2,4 0-2,-3 1 4,1-1-2,2-3 3,1 5 0,-1-3-2,0 1-1,0 0-2,2 3 4,-2-1-5,1-2 3,-1 4 3,-7 5-1,10-14-4,-2 10 3,-8 4 1,10-14-2,-2 9 4,-8 5 6,14-10-2,-5 4 2,0 0-6,-9 6 0,14-10 2,-7 5 0,-7 5 6,15-9-8,-10 5-1,-5 4 2,16-8 1,-7-1-4,-2 4 3,6-4 1,-6 6-2,-7 3 2,16-11-1,-7 6-5,-9 5 6,13-5-2,-13 5 0,12-6-3,-12 6 2,0 0-4,8-3 7,-8 3-7,0 0-3,0 0 8,0 0-3,14-2 1,-14 2-3,0 0 6,0 0-7,0 0 2,0 0-1,0 0 2,0 0 1,0 0-2,0 0 0,0 0 4,0 0-2,13 5-5,-13-5 10,0 0-8,0 0 1,0 0-1,0 0 6,0 0-5,0 0-3,0 0 8,0 0-4,0 0 2,0 0-2,0 0 0,0 0-1,0 0 6,-31 18-1,31-18-3,-14 5-4,5-1 4,9-4-3,-18 7 4,9-4-1,9-3 4,-18 5-3,7-1-3,2 1-1,0-2 1,-2 1 1,2 1 3,-1-1-6,10-4 2,-17 8-3,9-4 3,0 1-2,8-5 4,-14 9-1,7-4-2,0 1 0,-2-1 0,0 2-2,9-7 7,-15 11 3,10-6-9,5-5 3,-13 12 2,6-7-5,-4 2 2,6-1-2,5-6 3,-14 12 0,12-9-1,2-3-1,-13 9 3,13-9-2,-10 11 0,10-11 3,-9 8-2,9-8 1,-6 10-1,6-10-1,-7 9-2,7-9 4,0 0-4,-7 12 1,7-12-1,-2 9 1,2-9 4,-4 8-5,4-8 4,0 0 5,-3 9-6,3-9 0,0 0-4,-4 12 5,4-12 6,0 0-8,-5 11 3,5-11-5,-4 8 4,4-8-3,0 0 1,-3 9 1,3-9-3,0 0 3,0 0 0,-6 12-4,5-3 4,1-9-3,-6 10 3,6-10 1,-7 12-1,7-12-2,0 0-1,-5 10 0,5-10 1,0 0 3,0 0-1,0 0 1,-4 11-2,4-11-3,0 0 6,0 0-2,0 0 1,0 0 2,0 0-4,0 0-4,0 0 7,0 12-8,0-12 3,0 0 3,0 0 1,0 0 1,0 0-5,0 0 1,0 0 2,0 0-9,0 0 10,0 0 1,7 9-3,-7-9-1,0 0 1,0 0 2,0 0 3,0 0-3,0 0 4,0 0-7,0 0-1,11 3 4,-11-3 2,0 0-1,0 0 0,0 0-6,0 0 1,0 0 6,0 0-3,0 0 3,0 0-2,0 0-6,0 0 6,0 0 3,0 0-1,0 0 1,0 0-3,0 0-4,0 0 6,0 0-1,0 0-5,0 0 3,0 0 2,14-17-2,-14 17 1,7-9-2,-3 0 9,-4 9-9,5-15-6,-1 6 7,0-1 5,-1 1-6,4 1 0,-7 8-1,8-12 4,-3 5-5,-5 7 5,9-16-4,-4 4 1,1 5 11,1-2-10,-4 0 2,6 1 5,-1 1-7,-3-3 2,-5 10 7,13-14-10,-10 7-2,-3 7 7,13-12-10,-10 5 4,4 0 5,-7 7-6,9-11-8,-1 5 12,-8 6-2,5-9 0,-5 9 1,9-9-2,-9 9 5,11-9-2,-11 9-1,7-7 4,-7 7-5,9-7-1,-9 7 10,12-7-4,-4 3-6,-8 4 6,9-5-2,-9 5 1,10-5-2,-10 5 2,0 0 4,9-7-9,-9 7 7,11-9-6,-11 9 3,7-4-2,-7 4-5,0 0 4,11-5 1,-11 5 3,0 0-6,0 0 3,11-3-9,-11 3 7,0 0 1,0 0 11,0 0-10,0 0 1,16 0-7,-16 0 5,0 0 2,0 0-1,0 0 2,0 0-2,13-2 1,-13 2 0,0 0 4,0 0-6,0 0 9,0 0-4,0 0-3,0 0 9,0 0-6,0 0-6,0 0 7,0 0 0,0 0 4,0 0-8,-36 14 2,36-14 1,-15 5-5,5 0 0,-1-1 1,2 1 1,-2 0-5,11-5 7,-16 7-3,5-5 1,11-2 1,-14 8-3,3-6-6,2 2 11,9-4-1,-14 8-6,6-3 2,8-5-1,-12 7 0,3-2 2,9-5-3,-13 6 2,13-6 1,-14 6 2,14-6 0,-13 6-1,13-6-1,-12 7 1,12-7 0,-11 8-5,11-8 5,-7 7-2,7-7 0,-11 7 6,11-7-4,-11 9-5,11-9 3,0 0 6,-7 9-14,7-9 12,-5 5-4,5-5 1,0 0 1,-11 13 1,7-8-2,4-5 8,-10 9-7,10-9 2,-11 11-1,6-6 1,5-5-3,-9 7 1,9-7 1,0 0 1,-6 7-1,6-7-2,0 0-1,-7 10 4,7-10-4,0 0 3,0 0-1,-4 11-4,4-11 0,0 0 6,0 0-3,0 12 0,0-12 0,0 0 1,0 0-4,-1 10 1,1-10 1,0 0 0,0 0 1,0 0 3,0 0 0,1 16-1,-1-16 3,0 0-2,0 0-2,0 13 2,0-13-3,0 0 4,0 0-3,0 0 0,2 12 6,-2-12-7,0 0-1,0 0-6,0 0 7,0 0 0,2 11 0,-2-11 1,0 0-7,0 0 11,0 0-3,0 0 1,0 0-5,0 0 10,0 0-5,0 0 8,0 0-7,0 0 2,0 0-1,0 0 0,0 0-2,0 0 5,0 0-4,11-33 1,-11 33-2,2-14 1,3 6-1,-5 8-3,4-16 1,-1 7 4,3 2-1,-3-3 1,-3 10-3,7-14-6,-1 7 6,-1-2-2,-5 9-1,7-14 3,-1 6 0,-3 0 4,3-1-6,-6 9 0,9-16-2,-4 8 5,0-1-2,3 2 1,1 0-5,-4 0 6,0 0-3,1 0-1,-6 7 2,10-16-3,-6 9 2,1 1-2,-5 6 4,9-10-1,-9 10-1,9-7 5,-9 7-6,6-7-2,-6 7 10,9-7-8,-9 7 2,5-7-1,-5 7 0,0 0 1,11-7 1,-11 7 1,9-7-3,-9 7 0,0 0 0,11-5 0,-11 5 0,9-4 0,-9 4 0,0 0 3,12-3 2,-12 3-2,0 0-6,0 0 3,13 0 0,-13 0 0,0 0 2,12 5-1,-12-5-1,0 0 2,0 0-4,13 2 6,-13-2 2,0 0-5,11 3 3,-11-3-2,0 0-1,0 0 1,12 0 0,-12 0 3,0 0-2,0 0-7,0 0 9,0 0-2,0 0 4,0 0-5,15 0 5,-15 0 5,0 0 0,0 0 1,0 0 1,0 0 1,0 0 1,0 0-2,0 0-1,0 0-4,0 0 1,0 0 0,0 0 2,0 0-5,0 0 3,-29 12-1,29-12-1,-13 7-5,4-1 2,9-6-1,-16 8 0,9-4-3,0 1-2,7-5 5,-16 9-2,5-4-2,2-1 0,9-4 1,-14 7 1,5-1-1,3-1 0,-3 2-2,9-7 3,-12 7 1,4-2-3,8-5 2,-12 10-10,12-10 5,-7 11 4,1-9-1,6-2 0,-10 10 2,10-10-1,-11 7-3,5-2 5,6-5-3,-9 7-1,9-7-5,-7 9 6,7-9-2,0 0 1,-5 10 4,5-10-3,-6 12-1,6-12-1,-7 7 1,7-7 4,-5 7-6,5-7-1,0 0 5,-5 10 1,5-10 0,-13 7-1,13-7-5,0 0 1,-7 9-2,7-9 2,-7 7 3,7-7-4,0 0 0,0 0 3,-4 9-2,4-9 0,0 0-6,0 0 11,0 0-1,0 0-5,-9 10 4,9-10-4,0 0 1,0 0 1,0 0-1,-4 7 0,4-7 0,0 0 3,0 0-2,0 0 0,-9 9-7,9-9 10,0 0-5,0 0 4,0 0 2,0 0-4,0 0-1,0 0 0,0 0 3,0 0-6,0 0 5,0 0-2,0 0 6,0 0-7,0 0-3,0 0 8,0 0-4,0 0 3,0 0 0,0 0 0,0 0-2,0 0 4,0 0-3,0 0-2,0 0 5,0 0 1,0 0-4,0 0 0,0 0 3,0 0-1,0 0-1,0 0 2,0 0 0,0 0-4,0 0 4,0 0-2,0 0 1,0 0-4,0 0 5,0 0-3,0 0 7,0 0-7,0 0 4,0 0-4,0 0 2,0 0-1,0 0 2,0 0 2,0 0-2,0 0 1,0 0 0,0 0 2,0 0-2,0 0-4,0 0 1,0 0 3,0 0-2,0 0 1,0 0-1,0 0-1,-19-12 0,19 12-3,0 0 4,0 0 2,-11-6-7,11 6 3,-13-3-1,13 3 1,-14-4 4,14 4-3,-14-1 3,14 1-3,0 0 1,-20-4 1,20 4 0,-9-3-5,9 3 6,-13-6 1,13 6-2,-12-8 3,12 8-2,-9-6-6,9 6 8,0 0-5,-13-5 1,13 5 1,0 0-3,-9-3 7,9 3-7,0 0 3,0 0-1,0 0-3,-9-7 4,9 7-3,0 0-1,0 0 2,0 0 0,0 0-2,0 0 0,0 0 2,0 0 2,0 0-2,0 0 2,0 0-2,0 0-3,-10-4 3,10 4-1,0 0 5,0 0 1,0 0-6,0 0 1,0 0 4,0 0-7,0 0-1,0 0 0,0 0 2,0 0-2,0 0 5,0 0-5,0 0 7,0 0-6,0 0 1,0 0 4,35 11-3,-35-11-2,17 2 2,-17-2 2,12 3 0,-1-1-3,-11-2 3,16 5-1,-9-3 1,-7-2-2,16 5 0,-8-2 1,-8-3-4,14 4 7,-14-4 0,13 5-6,-13-5 2,10 4-2,-10-4 1,9 5 1,-9-5 1,0 0-3,15 7 3,-15-7 0,7 3-2,-7-3 1,0 0 2,0 0-2,7 7-2,-7-7 3,0 0-3,0 0 3,0 0 0,4 7 0,-4-7 2,0 0-3,0 0 2,0 0 0,0 0-2,0 0 0,0 0 1,0 0 2,0 0 0,0 0 0,0 0-2,0 0 1,0 0 2,-31 2-4,31-2 0,-16-2 2,16 2-1,-16 0 1,16 0-5,-18-3 3,18 3 1,-22-2 4,22 2-5,-10-2 1,10 2-2,0 0 4,-20 0-3,20 0 1,0 0 0,-15-1 1,15 1-1,0 0-3,0 0 0,0 0 3,0 0-5,-16 0 2,16 0 5,0 0-3,0 0-5,0 0 10,0 0-7,0 0 1,0 0 3,20 20-2,-11-13-4,-9-7 2,16 8-2,-7-4 4,2 5 1,-4-6-3,-7-3 3,14 10-3,-5-6 0,0-1-1,-3 3 5,5-1-1,-1 0 0,-1-1 4,-9-4-5,20 5-1,-11-3 4,0 1-4,-9-3 2,14 7 2,-5-4-4,-9-3 4,13 4-3,-13-4 0,7 5 1,-7-5 2,0 0 0,9 5-1,-9-5-1,0 0 2,0 0 2,0 0-2,7 7-2,-7-7-1,0 0-1,0 0 2,0 0 1,0 0-3,0 0 4,-32 2-2,32-2 3,-14 0-3,14 0 2,-22-2-1,22 2 2,-20 2-4,20-2 1,-16 2-1,16-2 2,-20 0-3,20 0 5,-14-2-4,14 2 2,-13 2-2,13-2 3,0 0-4,0 0 5,-16-4-5,16 4 0,0 0 6,0 0-7,0 0 0,0 0-2,0 0 4,0 0-2,0 0 0,0 0 0,0 0 2,0 0 0,0 0 2,0 0-4,0 0 1,47-8 4,-33-1-4,2 4 2,1-2-1,1 0-1,1-2 1,-1 0 4,0 1-6,0-3 4,-2 4-7,-1-1 4,1-1-1,-4 1 4,1 4 2,-6-1-1,2 2-4,-9 3 2,13-6 0,-13 6 2,0 0-2,12-3-2,-12 3 2,0 0-3,0 0 4,0 0-6,0 0 5,0 0-1,0 0 0,-34 21-1,27-15 2,-4 1-5,-1 2-1,-3 1 7,4-1-3,-1 0 1,-2-1-2,1 5 0,-1-5 1,3-1-1,0 0 2,0 0-2,11-7 0,-14 9 8,9-3-7,5-6-5,-9 5 8,9-5-7,0 0 1,-8 6 3,8-6-3,0 0-7,0 0 7,0 0 1,0 0 0,0 0 0,31-14 1,-17 7-1,-1-1-4,-1-3-5,5 3-3,1-1-2,-4-2-5,2-1-11,0 2-6,0 1-24,-1-1-26,-5 3-13,7-3-14,-7 3 3,1 0-17,-4 2-12,1 0-20,-8 5-23,12-11-31,-5 6-32,-7 5-43,7-11-58,-7 11-192,6-12-585,-6 12 260</inkml:trace>
  <inkml:trace contextRef="#ctx0" brushRef="#br0" timeOffset="27516">864 158 61,'0'0'168,"0"0"-6,0 0-7,0 0-4,0 0-12,0 0-8,0 0 0,0 0-5,0 0-2,0 0-9,0 0-2,0 0-11,0 0-2,0 0-3,0 0 1,0 0-5,0 0-6,-38 17 0,38-17 4,-16 1-6,7 1 3,9-2 6,-22-2-10,22 2-3,-21-5 0,21 5-1,-24-2 3,12-3-4,1 2-9,-2-2-7,13 5 1,-21-4-1,10 2-2,11 2-7,-16-7-1,5 4 0,0-1-5,11 4-3,-19-9-5,10 9 8,9 0-15,-20-7-2,11 7 0,9 0 2,-22-2-10,22 2-4,-14 0 3,14 0-6,-16 2 1,16-2-5,-18 1 4,18-1-8,-13 2 6,13-2-1,-9 4-3,9-4-2,-12 4 0,12-4 4,-9 9-10,9-9 8,0 0 9,-11 5-11,11-5 1,0 0-3,-11 5 4,11-5 1,0 0-4,-9 8 9,9-8-5,-9 8 4,9-8-15,0 0 8,-1 12-2,1-12-5,0 0 6,3 21 6,4-12 9,-1-1-17,5 1 4,1-4-2,1 4-8,1-5 11,-1 7 0,5-6 4,3 0-7,-5-3 4,4 0-11,0 0 5,-2 3-4,0-3 2,0-1-7,0 1-1,-4-2 10,-2 0 0,-12 0-5,20 1 3,-13 1-4,-7-2 6,13 2-1,-13-2 2,9 4 9,-9-4 0,0 0 2,0 0 8,0 0-7,0 0 5,0 0 9,0 0-21,0 0-8,0 0 7,-47-9 2,31 6-4,-2 1 0,-3-3 1,-1 3-8,1-2 11,-8-1-7,2 0-2,-4 1 8,1-3-5,1 3 6,2-1 3,-3 3-10,3 0 5,5-1 0,-5 1 7,9 0 8,-3-2-2,7 2-11,-1 1 6,3 1 0,12 0-6,-24-1 2,24 1 0,-12 0 9,12 0-17,0 0 6,-16 0-6,16 0 1,0 0-5,0 0 12,0 0-13,0 0 2,0 0-1,0 0 1,0 0-3,0 0 0,0 0 5,48 7 0,-30-7 2,7 1-7,-5-5 12,7 7-1,5-3-6,-5 0-5,2 0 2,3 0 2,-2 3 0,-3-1-5,2-2 3,-4 7-6,-3-7 5,-4 2-3,-4-1 7,4 3-4,-2-4-2,-5 2 4,-2 4 0,-9-6 2,13 5-7,-13-5 5,10 3-3,-10-3-1,7 7 2,-7-7-1,0 0 5,0 0-1,0 0-3,-25 11 6,16-8 0,9-3-4,-27 3 0,8-1-5,1-2 2,-11 4-4,4-4 8,-4 0-4,8 0-1,-6 0 0,-2-2 6,-1-2-3,-1 1 7,4 0-9,0-2 5,7 3-3,-5-5 5,7 1-4,0 3 0,4 1-10,0-5 11,1 3 6,4 1-3,9 3-1,-14-4 1,14 4 3,-13-5-4,13 5-2,-9-4 2,9 4-3,0 0-6,-9-6 3,9 6-6,0 0 4,0 0 3,0 0-3,0 0 6,0 0-3,0 0-2,0 0-4,0 0-2,34-4 8,-34 4 4,31-2-6,-13 4-5,12-4 12,-1-1 0,3 3-3,10-6 3,-3-3-5,1 5-1,-5-3-1,7 3-1,-8 1-5,-4-5 13,4 5-9,-3 0 3,-6-2-2,-2 3-1,-5 0-4,-1-2 2,-3 1-6,-3 3 2,-11 0-2,16-2 6,-16 2-8,0 0 5,16 2 1,-16-2 0,0 0 8,0 0-8,0 0-9,0 0 11,-31 16 2,19-11 4,-2 0-11,-3 2 1,-2-3-5,-3 3 4,-1-3-4,-6 2-9,4-3 9,-4 1 4,4-2 2,-4-2-1,8 0 4,-8 3-8,8-1 1,3-4 10,-4 2-3,4 0 9,0-3-9,2 3 6,2 3 10,14-3-14,-24 0-3,24 0 6,-14 0-3,14 0 3,0 0-3,-18-3 1,18 3-12,0 0 15,-11 3 0,11-3 2,0 0-3,0 0 4,0 0-5,-14-3-2,14 3-4,0 0-1,0 0 4,0 0-5,0 0 5,0 0 3,0 0 0,0 0-3,41 9 0,-25-3 4,4-2 4,0-2-2,3 1-5,-7 2 0,6-1 6,-1 4-6,-4-3 3,1 0 0,-1 0-6,-4 1 6,1-1-5,-1 0 10,-4-2-5,0 3-3,-9-6 13,12 7-10,-4-4-3,-8-3 4,0 0 1,7 7 0,-7-7-5,0 0 9,0 0-6,0 0 2,-27 7 2,27-7-5,-29-4 12,13 2-9,-2-1 1,-2-2-5,1-2 4,-7 0 1,0 0 0,0-1 0,-2 4-3,3-1 2,-2-1-5,0 1 2,0-2 4,5 5 5,3-3-2,-1 3 0,5 2-5,-2 0 3,2-2 0,3 4 3,12-2 5,-18 0-12,18 0 4,-17 2-6,17-2-1,-14-4 3,14 4-6,0 0 0,0 0 4,-14 0 5,14 0 4,0 0-8,0 0-4,0 0 4,0 0 0,0 0 2,0 0-3,18 25 1,-11-18-6,4-1 9,5-1 6,-2 1-1,6 4 6,-2-5-6,5 3-1,-3-5 8,7 1 1,5 5 3,-7-7-3,9-2 5,-7 0-4,6 2-1,-5-2 0,3 0 2,-2 1-3,-3-2-4,-8-1-1,4 2-3,-6 0 4,-3 0-3,3 0 2,-16 0 0,21 2-15,-13-2 11,-8 0 0,10 1-1,-10-1 6,0 0 4,13 2 0,-13-2 5,0 0 0,0 0-6,0 0 6,0 0-7,0 0-5,0 0 3,-40 16 0,22-15-3,0 3-4,-8-2 4,-3-1-4,-2 3 4,1-2 1,-4-2 0,1 0-6,-6-2 2,7 2-2,-1-4 3,3 1-3,-1 1-8,-1-1 17,7-1 0,-2 1-3,9-2 2,-4 1-5,6 1 4,4-1-1,-1 1 1,2-1 1,11 4 2,-16-2-8,16 2 0,-14-2 2,14 2-3,0 0 0,0 0-2,0 0-4,0 0-3,0 0 8,0 0-1,0 0 6,0 0-4,45 6-4,-27-4 9,1 3-4,5-2-1,3 3-4,3-6 0,-1 0 4,3 0-8,-1 0 10,3 2-3,9-4 1,-11 2 3,-3-2-1,3 4-7,-3-4 6,0 0 2,-4 4-5,-7 0 1,2-2-1,-6 0-1,2 2-1,-5 1 4,-11-3-1,20 3 2,-11-1-3,-9-2 7,8 5-1,-8-5 0,6 7-2,-6-7 5,0 0-2,0 0 1,-16 16-2,16-16 1,-22 8-4,8-3 1,-2-1-2,-4-1 2,-7 2-3,0-5 2,-5 1 0,1-1 2,1 0-4,1 2-2,-3-5 3,1-4 0,3 4-4,-1-4 1,2 1 6,0 1 2,2-1 1,5 1-2,2 0 5,2-1-1,7 5-2,9 1 2,-22-4 0,22 4-2,-14-3-1,14 3-3,-12-3-1,12 3 0,0 0-2,0 0-1,-15-2-2,15 2 3,0 0-3,0 0 0,0 0-2,0 0 3,0 0 0,0 0 0,0 0 0,29 22 1,-9-18 0,-2-4-1,1 6 1,3-4 1,8-4-2,3 4 2,-1-4 0,11 2 4,2-3-1,-13 0 4,10-4-2,-10 3-5,0 1 1,0-1 0,-5 3 5,-3-1-6,-5-3 3,-1 5 0,0 0 3,-7 0-5,-11 0-1,22 0 4,-22 0-2,18-2 1,-18 2 8,12-2 8,-12 2 1,0 0-4,0 0 1,0 0-3,0 0-3,0 0 1,-29 21 0,15-16-4,0 2 1,-6 1-4,-7-1 0,2 0 2,-6-2-2,1 2 1,-2-1-3,-1-3-1,1-1 1,0-1-2,5 3 2,-2-2-2,11-1 2,-2-2-1,-1 1 2,6 1-4,-4-1 2,8 0-2,11 0 0,-22-1-1,22 1 4,-14 0-2,14 0-1,-14 0-2,14 0 0,0 0 0,0 0-2,0 0 0,-20-2-2,20 2 1,0 0-2,0 0 1,0 0 0,0 0 1,0 0 0,0 0 1,47 9-1,-29-5 2,3-1-2,8-2 3,0 1-4,3 0 3,7-4 4,3 0-3,-12 4 4,2-2-2,-1-6 0,-1 6-2,1-3 4,-4-2-5,0 3 1,-6 1 3,-5-1-5,1 0 2,1 0 2,-8 2 3,-10 0-4,22-1 3,-11-1 1,-11 2-1,14-2 8,-14 2 7,0 0-1,0 0-3,13-1-2,-13 1 0,0 0 0,0 0-5,0 0 5,0 0-3,0 0-3,-31-16 2,31 16-4,-27-2 1,11 2-3,-2 0-1,-2 0 4,1 2-10,-3-2 7,0 2-5,-3 1 2,6-1 2,2 1-1,-4 4-2,5-3 2,-2-3-4,-2 5 0,4-3 3,3-1-2,-5 1 1,9-2-3,9-1-3,-16 2-7,16-2-3,-9 4 1,9-4-3,0 0 4,-3 11-2,3-11 6,0 0-1,0 0 4,21 9-3,-8-9 3,5 5 0,-2-5 1,4 1 1,-1-7 0,-1 9 4,11-6-1,-7 3 0,-3 0-2,12-4 5,-11 2-4,3-1 3,0-3-1,1 6-6,-5-1 8,-2-3-6,0 0 7,-2 2-2,-15 2-1,16-1 1,-5 1 5,-11 0-7,0 0 5,0 0-1,18 0 2,-18 0-2,0 0 7,0 0-9,0 0 6,0 0-4,0 0 2,0 0 0,-36 11-3,21-6 0,-1-1 0,-2 1 2,4-3-1,-8 4-4,3 1 6,1 0-1,0 0-2,-2-2 2,2-3-4,-2 1 4,10 1-4,-1-1 3,2 2 2,9-5-4,-18 4 2,18-4-1,-14 2-1,14-2-1,0 0 0,-11 3 0,11-3 0,0 0-4,0 0 5,0 0-4,0 0 6,0 0-5,0 0 5,0 0-2,37 4 0,-24-4-1,3 0 5,0-2-6,0 0 1,2-1 3,2-3 0,2 3-3,-6-1 7,11-3-5,-9 2 0,1-3 0,-1-1-3,0 6 3,0-2 3,-2 0-4,-3 1 1,-6-1 1,-7 5-4,16-6 5,-16 6-4,11-3 11,-11 3-6,9-6 1,-9 6-2,0 0-3,0 0 9,0 0-10,0 0-1,0 0 6,0 0-3,-41 4-3,41-4 0,-27 5 2,11-3 3,1 5 0,1-3-4,-4 3 2,-2 1-1,4-1 1,0 0 1,2 0-1,5-6-3,-2 5 5,-3 1-3,5 0-2,1-2-5,8-5 8,-12 7-5,12-7 0,-11 5-3,11-5-5,0 0 6,-9 3-4,9-3 3,0 0 1,0 0-1,0 0 5,0 0-2,40 2 1,-26-4-1,4 1 5,-4 1-4,4-4-3,2 2 0,-2-2 4,3 2-1,-3 2 1,-1 0 3,2 0-3,-1-2 2,-5 2-5,3-2 2,-5-1 1,-11 3 3,16-4 1,-7 2-2,-9 2-4,0 0 3,20 2 4,-20-2 1,0 0 4,12-2-5,-12 2 1,0 0 1,0 0-3,0 0 1,0 0 1,0 0-3,0 0 0,0 0 3,0 0 1,0 0-2,-32-12-4,32 12 2,-13-2-1,13 2-2,0 0-4,-28 6 8,17-5 0,11-1-3,-18 4-3,7 1 3,11-5 2,-16 4-3,5-4 6,11 0-3,-16 5-5,16-5 1,-14 2 1,8 4-4,6-6 3,0 0-1,-12 4 7,12-4-7,0 0-1,-9 3-4,9-3 2,0 0-1,0 0-4,0 0 6,0 0 1,0 0-2,0 0 1,0 0 4,18 21-1,-18-21-3,14 4 7,-14-4-4,16 1-1,-16-1 1,13 2 0,-13-2 2,23-3 1,-23 3-1,18-2 2,-7-1-2,0-4 0,1 3-1,-1 2 1,-11 2-1,18-3 4,-7-1-2,-11 4-1,14 0-2,-14 0 1,14-3-3,-14 3 5,0 0-3,13-2 1,-13 2 4,0 0 2,0 0 0,0 0-3,0 0-1,0 0 1,0 0 3,0 0-2,0 0-2,0 0 7,0 0-7,0 0 1,-32 23 0,21-20-2,0 1 3,-2-1 2,3 3 0,-6-6-4,1 1-2,1 3 3,-1 1 2,5-2-5,-1-1-1,11-2 6,-14 1-1,14-1-2,-15 4-2,15-4 7,-9 7-8,9-7-3,0 0 6,-7 5-3,7-5-1,0 0 4,0 0-3,0 0 1,0 0-3,0 0 4,0 0 5,0 0-6,13 17 2,-13-17-1,14 0 2,-14 0 0,16 0 1,-16 0 1,27-8-5,-11 2 6,-1 1 0,3-3-1,-2 2-3,0 3-3,-2-5 6,4 1-3,-3 1 0,-1 1-3,-3-3 4,1 4 0,-1-3-2,0 2 4,-2 0 0,-9 5 0,12-7 0,-12 7-2,11-4 4,-11 4 3,7-5 1,-7 5 4,0 0 0,0 0-3,0 0 7,7-9 1,-7 9 1,0 0-5,0 0 1,0 0-5,0 0 3,0 0-8,0 0 0,-35 2 1,35-2-2,-18 7 3,7-3-1,-2-1-2,-1 6 4,1-4-3,-6 0-1,2 4-2,5 0-2,-6-1 0,0 1 5,2 0-2,5 1 1,-3-2-3,3-3 4,2 2-6,0-1 1,0-1 0,9-5-4,-13 7-1,13-7 5,-10 3-1,10-3-5,0 0 6,-9 4-2,9-4 1,0 0 1,0 0-1,0 0 2,0 0-4,0 0 3,0 0-3,32-13 7,-19 5-3,-1-1-2,6 4-1,-4-3 1,3-1 2,1-1-3,1 1 1,-4-1 2,8-4-3,-2 3 3,-3 2-5,0 1 1,2 1 2,-6-2-2,1-1 2,-1 3 3,1 0-5,-5 2 2,1 0 4,2 0-4,-6 1 3,4-1-2,-11 5 2,12-9 1,-12 9-2,9-6 0,-9 6-1,0 0 0,9-2 1,-9 2 3,0 0 1,0 0-6,11-6-17,-11 6-20,0 0-22,0 0-37,0 0-18,0 0-34,11-7-32,-11 7-26,0 0-35,0 0-27,0 0-28,5-11-28,-5 11-302,0 0-680,0 0 301</inkml:trace>
  <inkml:trace contextRef="#ctx0" brushRef="#br0" timeOffset="32497">2251 368 6,'11'-15'145,"-11"15"3,10-5-5,-10 5-5,6-7-11,-6 7-7,0 0-4,5-10-12,-5 10 0,0 0-4,0 0-3,7-6-1,-7 6-9,0 0 0,0 0-12,0 0 0,0 0 1,0 0-7,0 0-3,0 0 1,0 0 1,-23 25 0,18-20-9,5-5 2,-17 11-4,8-2-6,-1 0 0,-3 2-1,6 0 4,-4 0-3,-1 1-1,1 2-3,0-2-3,2 5 0,-2-5 1,-1 0-3,3 0-2,3 1-4,1-5 1,0 6 0,1-5-8,4-9 1,-7 14-2,3-8 0,4-6-4,-5 18 0,5-18-4,-2 9 2,2-9-4,0 0 4,0 0-7,0 15 1,0-15 1,0 0-2,0 0-2,0 0 3,0 0-1,0 0-2,0 0-3,25-9-3,-25 9 4,13-10 1,-6 5-8,-2-5 6,4 1 1,-1-5 1,1 9 2,-4-4-1,4-5-1,0 4-1,2-2 6,-8 3 0,3 2 2,-6 7 7,7-17-1,-7 17 4,3-10 2,-3 10 1,0 0-3,2-11 1,-2 11 6,0 0-7,0 0-1,0 0 0,0 0 7,0 0-21,0 0 0,0 0-2,0 0 2,0 0-6,-29 24 8,22-12-3,-2 2-2,-3 0 0,1-2-5,-2 4 8,1-2-5,3 1-1,-5-1 0,1 2 0,2-1 1,0-3 2,4 2-2,-7 0 5,3-3-9,4-3 7,0 0 1,0 1 5,1-2-3,6-7-2,-5 9 0,5-9-1,0 0 5,-9 7 11,9-7-14,0 0-4,0 0 3,0 0-4,0 0 1,0 0-7,0 0 6,0 0-1,23-36-3,-17 27-2,6-3 1,-1-4-1,1 4-2,-1-4 8,0 1 9,2 1-12,-1 0-1,-1 1-4,-2-1 3,0 0-2,-2 7-2,0 2-1,-1-2 0,-6 7 4,9-11-1,-9 11-2,5-5 5,-5 5 1,0 0-5,0 0-1,0 0 3,0 0-5,0 0 11,0 0-13,0 0 9,-32 26 1,23-17-5,1 5 22,-2-5-12,-3 3-10,2-2 5,-1 2-3,5-5 1,1 0-5,1 3 10,-4-3-11,9-7 6,-11 10-4,11-10 4,-7 5-6,7-5 3,0 0-7,0 0 13,0 0-5,0 0 1,0 0 4,0 0-6,0 0 0,32-26 6,-21 18 8,-2 1-12,5-5-7,-1 0 4,-1 2 2,-1-3-3,0 5-3,0-4 1,0 1-1,1 2 8,-3-1-1,-4 3 1,3 1-5,-8 6 1,9-6-3,-9 6-3,10-7 9,-10 7-5,0 0 1,0 0 5,4-12-4,-4 12-4,0 0 18,0 0-14,0 0 1,0 0-8,0 0 7,0 0 0,0 0-12,0 0 9,0 0-6,0 0 9,0 0-4,0 0 3,0 0 2,0 0-7,0 0 7,0 0-3,0 0 5,0 0-11,0 0 5,0 0 6,0 0-9,0 0-3,0 0-7,0 0 1,0 0 5,0 0-1,0 0-8,0 0 3,0 0 7,0 0-8,0 0 6,0 0-3,0 0-2,0 0 2,0 0 8,0 0 0,0 0-7,0 0 6,0 0 1,0 0 1,0 0 2,0 0-2,0 0-1,0 0 6,0 0-7,0 0 1,0 0-1,0 0 8,0 0-4,0 0 0,0 0 1,0 0-10,0 0 15,0 0 0,0 0-11,0 0-1,0 0 3,0 0-8,0 0 4,0 0-2,0 0-1,0 0 6,0 0 3,0 0-2,-29 19 2,29-19 1,-3 10-5,3-10 3,-11 11-5,9-4 7,2-7-3,-11 12-2,8-5 5,3-7 3,-11 14-2,7-7-3,-3 0 13,7-7-12,-9 12 5,4-7-6,5-5 4,-6 7 1,6-7-6,-5 10 0,5-10 1,-5 9 1,5-9-3,-7 8-2,7-8 8,-6 11-2,6-11 9,-7 7-12,7-7 5,0 0-1,0 0 4,-4 8-6,4-8 0,0 0 10,0 0-12,0 0 6,-5 9 2,5-9 4,0 0-7,0 0 3,0 0 2,0 0 1,0 0-10,0 0 3,0 0 2,0 0 4,0 0 0,0 0-7,-9-30 5,9 30-3,-5-12-4,5 12 9,-2-15-4,2 15-3,-6-17 7,6 17-7,-3-9 0,3 9 6,-7-9-6,7 9 3,0 0-2,-8-13 1,8 13 1,0 0-6,0 0 4,-17 0 1,17 0-1,0 0 2,-18 13-3,7-7 5,0-3-8,-2 6 2,-1-1 5,2 1-5,-3-2 3,-1 1 0,0-1 3,7-2 2,-7 2-4,3-1 6,-1-1-10,5-2-4,9-3 11,-18 5 1,9-3 16,9-2-12,0 0 1,-14 4 6,14-4-7,0 0 7,0 0-10,0 0 6,-15 2 11,15-2-19,0 0 5,0 0-4,0 0 0,0 0-2,0 0-7,0 0 8,0 0-6,2-21 4,-2 21-1,0 0-1,0 0 0,16-7 2,-16 7 1,0 0-1,11-11 1,-11 11 2,13-7-7,-13 7 3,14-3-4,-14 3 0,9-5-2,-9 5 3,11-6 1,-11 6-1,9-6-1,-9 6 2,9-7-9,-9 7 14,0 0-1,7-5 1,-7 5 0,0 0-5,0 0-1,0 0 5,0 0-5,0 0 2,0 0-6,-16-19 8,16 19 1,-15-5-3,15 5 2,-12 0 2,12 0-6,-15-7 1,15 7 1,-16 0 7,16 0-10,0 0 5,-23 5 10,23-5-13,-13 2-5,13-2 2,-14 3 4,5 0-3,9-3-1,-16 8 4,7-3-5,9-5 3,-16 8 3,5-1 6,11-7-4,-13 14 0,3-6-9,2-2 2,1 0 0,7-6 4,-11 11 0,11-11-1,-9 9-6,9-9 24,-10 5-19,10-5-2,0 0 2,0 0-5,-6 7 1,6-7-3,0 0 7,0 0-5,0 0 2,0 0-1,0 0 0,0 0 2,0 0 1,0 0 2,0 0 0,0 0-11,34-12 1,-25 5-1,-9 7 13,15-16-14,-8 11 0,-2 0-1,-5 5 2,13-11 2,-4 5-3,-9 6 3,9-9 2,-9 9 11,7-5-9,-7 5-2,0 0 3,5-7-2,-5 7 0,0 0 2,0 0 0,0 0 0,0 0 2,0 0 2,0 0-5,0 0 0,-28 15 8,28-15-6,-15 14 3,10-9-3,-6 6 3,4-6-1,0 2-1,-2 0 1,-2-2 1,6 2 5,-6 0-3,7 2 2,-3-1-4,-2-1-1,2 0 6,0 0-4,7-7 1,-7 12-2,7-12 0,-9 10 1,9-10-6,0 0 4,-4 9 4,4-9-3,0 0 0,0 0 4,0 0-2,-4 8-1,4-8-1,0 0 0,0 0 3,0 0 0,0 0 3,0 0-5,0 0 2,0 0-2,33-17 3,-21 12 2,-4-1-3,-8 6-1,17-13-4,-2 5 12,-6 2-6,-2 3-6,0-4 2,0 0 3,-7 7 0,16-9 0,-10 6 0,-6 3 5,11-5-6,-11 5 3,0 0-1,7-7 13,-7 7-13,0 0 3,0 0-5,0 0 2,0 0-1,0 0 1,0 0 0,0 0-2,0 0 0,0 0-1,-31 19 0,26-14-1,-4 2 3,2 1-4,0 0 2,-2-1-6,-6 2 7,10-4-2,-4 3 7,4-1-5,5-7 0,-9 7 2,9-7 10,-8 8-15,8-8 1,0 0 0,-5 9 12,5-9-13,0 0 1,-7 7 4,7-7-6,0 0 1,0 0 4,0 0-3,0 0-2,-4 9 0,4-9 13,0 0-9,0 0 0,0 0 1,0 0-1,0 0 1,0 0-2,0 0 1,0 0 8,0 0-14,22-30 3,-19 25-2,-3 5-2,2-12 1,-2 12 0,2-17-1,-2 17-3,5-14-1,-5 14-1,2-9 4,-2 9 2,0-12-2,0 12 2,0 0-5,0 0 5,-9-14 0,9 14 0,-5-5-1,5 5 0,0 0 0,-13-5 0,13 5 3,0 0-2,0 0 2,0 0 1,0 0-2,0 0 5,-23 12-2,23-12-3,-6 7-1,6-7 19,-3 10-15,3-10 2,-5 12-3,-1-5 3,6-7-1,-5 11-3,5-11 3,0 0 3,-2 18-4,2-18 2,2 13-1,-2-13 2,2 10-4,-2-10 4,3 14 0,-3-14-3,4 10 8,-1-3-1,1 2-3,-4-9 11,7 12-12,-7-12-3,7 12 0,-3-6 5,-4-6 0,3 12 0,-3-12 4,4 11-1,-4-11-4,2 9-4,-2-9 2,0 0 12,5 14-9,-5-14-1,0 0-1,0 0 1,2 9 4,-2-9 10,0 0-13,0 0 8,0 0-5,0 0 9,0 0-6,0 0-4,0 0 4,0 0-5,0 0-4,0 0 9,0 0-1,0 0 0,0 0-8,0 0-3,0 0 2,0 0-1,0 0 3,0 0 2,0 0-4,0 0 3,-13 8-2,13-8 2,0 0 0,0 0-2,0 0 6,0 0-10,0 0 7,-1 13-4,1-13 14,0 0-14,0 0 2,1 13 6,-1-13-11,0 0 4,0 0 0,4 13-1,-4-13-1,0 0 10,-2 14-10,2-14 3,0 0 1,-3 11-3,3-11-3,0 0 0,-6 12 3,6-12 0,0 0 1,-5 12 3,5-12-3,-6 7 1,6-7 0,-7 11-1,7-11-2,-7 9 0,7-9 1,-5 7 0,5-7-1,-6 10-1,6-10 0,0 0 1,-7 10 2,7-10 2,0 0-2,-3 7 2,3-7-1,0 0-2,0 0 2,0 0-1,0 0-3,0 0 6,0 0-1,-6 14-1,6-14 1,0 0-4,0 0 5,0 0-6,0 0 4,0 0-5,0 0 4,0 0-2,0 0 1,0 0 4,0 0-3,0 0-2,0 0 4,0 0 1,0 0-2,0 0 4,0 0-9,0 0 4,0 0 12,0 0-6,0 0-4,0 0 1,0 0-6,0 0 6,0 0-2,7-41-1,-7 41 3,2-13 0,-2 13-1,2-12-2,-2 12 0,0-14 0,0 14-2,7-9 1,-7 9 6,0-13-8,0 13 4,0 0-1,0 0-1,0-15 5,0 15-2,0 0-4,0 0 2,0 0-3,0 0 4,0 0 9,0 0-15,0 0 4,0 0 2,0 0 0,0 0-1,2-12-1,-2 12 1,0 0-1,0 0 4,0 0-8,0 0 6,0 0 1,0 0 3,0 0-5,0 0 0,0 0 1,0 0 1,0 0-6,0 0-4,0 0 8,0 0-2,0 0-1,0 0 3,0 0 0,-22 24 3,22-24-6,0 0 2,-7 9-3,7-9 1,-5 11 2,5-11 0,-2 10-1,2-10 2,0 0-3,-2 13 0,2-13 2,0 0 1,0 0 0,0 0 0,0 14 0,0-14 2,0 0-6,7 10 2,-7-10 14,0 0-12,0 0 1,9 5-2,-9-5-5,0 0 6,0 0 1,18 0-8,-18 0 10,0 0-2,17-10 2,-17 10-3,5-5-3,-5 5 5,11-7-1,-11 7 1,12-7-2,-12 7-2,13-7 1,-13 7 3,0 0-2,5-6 0,-5 6 4,0 0-3,0 0-1,0 0-1,9-5 2,-9 5-7,0 0-10,0 0-12,0 0-15,0 0-15,0 0-18,0 0-18,0 0-23,0 0-27,0 0-20,0 0-18,0 0-16,0 0-41,0 0-176,0 0-448,0 0 198</inkml:trace>
  <inkml:trace contextRef="#ctx0" brushRef="#br0" timeOffset="36068">1890 1303 73,'0'0'159,"-11"8"-16,2-4 0,9-4-6,-18 7-1,8-4-8,1 1 3,9-4-1,-18 7-10,9-4-6,-4 1-2,1-1-5,12-3-3,-20 4-6,9-3-6,11-1-6,-20 2 0,20-2 2,-12 2-3,12-2-6,-16 0-9,16 0-8,0 0-6,-15 0-4,15 0-5,-14 2-6,14-2-5,0 0 0,-13 0-6,13 0 0,0 0-6,0 0 1,0 0-2,-16-2-3,16 2-1,0 0 0,0 0-5,0 0-2,0 0-2,0 0 2,0 0-4,0 0 6,0 0-7,0 0-3,0 0 3,0 0 0,0 0-4,0 0 4,0 0 1,0 0-5,0 0 8,0 0-5,0 0 2,0 0 1,0 0-3,0 0 2,42-5-2,-42 5 5,10-7-8,-10 7 3,9-4 1,-9 4-2,0 0-4,11-5 2,-11 5 0,0 0 3,0 0-3,0 0-1,0 0 1,0 0 2,0 0-4,0 0 4,0 0 6,0 0 1,0 0 6,0 0 1,0 0 0,0 0-6,0 0 3,-18 26-5,18-26 3,-14 13 4,3-7-1,4-3 1,0 2 5,-4-1-4,0 1 4,11-5-4,-16 7 3,5-4 6,11-3-3,-11 7 2,11-7-3,-12 7-1,12-7-2,0 0-1,-13 2-3,13-2-2,0 0-2,0 0-1,0 0 2,0 0-1,0 0-13,0 0 10,0 0-5,0 0 5,0 0-3,0 0 2,0 0-6,0 0 0,0 0 2,27-21 0,-27 21-1,16-12 2,-7 7-5,0 0 1,2-1 0,0 1 9,-4-3-7,0 3-3,4 1 1,-11 4-2,12-8 3,-12 8-6,11-4 3,-11 4 3,9-5-4,-9 5 5,0 0 4,0 0 4,0 0 4,0 0-6,0 0-3,0 0-4,0 0 6,0 0-2,0 0-1,0 0 11,0 0-10,0 0-6,0 0 8,-32 23 0,32-23-5,-14 7 1,6-3 5,-2 1-9,2 1 3,8-6-2,-16 7 16,9-2-13,-2 0-1,9-5 0,-12 9-5,6-6 10,6-3-8,-9 7-5,9-7 4,0 0 0,-11 7 0,11-7 1,0 0 1,0 0-1,0 0 0,-7 5-5,7-5 6,0 0-1,0 0-7,0 0 2,0 0 2,0 0-1,0 0 5,0 0 1,0 0-3,0 0-4,33-21 3,-23 16-1,1-4 4,0 3-4,3 0-5,-5 1 5,2 0 1,-2-1 3,0-1-1,-9 7 1,16-14-4,-11 12 2,-5 2 3,11-5 0,-11 5-4,0 0 5,9-7-1,-9 7 1,0 0-1,6-9-3,-6 9 11,0 0-11,0 0 2,0 0 14,0 0-13,0 0 5,0 0 1,0 0-11,0 0 5,-17-10-2,17 10 4,0 0-1,0 0-1,-26 7-1,26-7-1,-18 7 8,10-4-12,8-3-1,-23 10 2,18-6 2,-4 3 3,9-7-2,-13 7 2,13-7-3,-11 7 1,4-4-5,7-3 4,-9 8 10,9-8-7,0 0-6,-12 6 0,12-6 0,0 0 3,-8 5-2,8-5 4,0 0-7,0 0 11,0 0-10,0 0 2,0 0 5,29-16-4,-29 16 0,16-10 2,-8 7-6,2-2 5,-1-2 4,2 1-1,0 1-2,-2-2 3,-9 7-5,16-8 17,-9 4-18,-7 4-3,13-7-2,-13 7 5,10-5 1,-10 5 4,0 0-1,9-4 2,-9 4-7,0 0 9,0 0 5,0 0-7,0 0 5,0 0-2,0 0 13,6-7-5,-6 7-1,0 0-4,0 0-3,0 0 2,0 0 2,0 0-7,0 0-1,0 0 6,0 0-1,0 0-4,0 0 0,-40 4-3,40-4 5,-18 2-1,18-2-3,-23 5-1,12-2 1,0-1 1,-1 2-1,12-4 0,-11 7-6,11-7 5,-14 5-2,14-5 5,-9 3-6,9-3 6,0 0-5,-11 4-2,11-4-1,0 0 2,0 0 2,0 0-4,0 0 6,0 0-2,0 0-2,0 0-1,0 0 2,32-18 5,-15 11-2,-10 4-2,3-4 1,1 2-6,2-2 5,-4 2 4,0-2-2,2 3 11,-3-1-17,-8 5 2,20-8 2,-13 4 6,-7 4-3,9-7-2,0 0 5,-9 7 0,15-3 12,-15 3-12,9-5-3,-9 5 10,0 0-2,7-7 3,-7 7-1,0 0 8,0 0 4,0 0 1,0 0-2,0 0-2,11-2-4,-11 2 5,0 0-2,0 0-4,0 0 1,0 0-2,0 0-6,0 0 8,0 0-5,-33 16-3,24-13-2,9-3 0,-16 9-2,9-6 0,7-3-4,-16 10 0,10-5 5,6-5-1,-16 9-4,9-5 3,7-4-5,-11 7 2,11-7 1,-10 3-7,10-3-9,0 0 2,0 0 8,-8 5-1,8-5-1,0 0 5,0 0-7,0 0 1,0 0 11,0 0-6,0 0-5,0 0 1,0 0-3,18 14 2,-18-14-2,11 2 5,-11-2-3,15 2 4,-15-2-9,16 0 7,-16 0 5,19 0-9,-6 0-5,-13 0 8,20 0-3,-8 0-3,-12 0 3,16 1-5,-7 1-9,-9-2-1,17 2 7,-17-2-12,14 3-3,-14-3 1,11 2 1,-11-2 4,0 0 0,9 4 8,-9-4-2,0 0 1,0 0 4,0 0 3,0 0-1,0 0 3,14 0-7,-14 0 4,0 0-2,13-6-1,-13 6 4,12-3 6,-12 3-2,9-4 1,-9 4 1,11-5-2,-11 5 4,16-3-2,-16 3-2,11-4 6,-11 4-7,12-2 18,-12 2-11,11-5-3,-11 5-1,18-2-3,-18 2 3,11-1 9,-11 1 6,16-4-12,-16 4-3,14-8 6,-6 4-2,4-1 3,-3 0-7,4 1 0,-6-2 5,-7 6 1,18-7-4,-11 2 4,-7 5-2,13-6-1,-5 3 4,-8 3-7,0 0 3,13-5 0,-13 5-1,0 0 1,0 0 1,0 0-4,11-5 7,-11 5-3,0 0-2,0 0 1,0 0 3,0 0 15,0 0-20,0 0 4,0 0 11,-25 19-16,25-19 2,-20 8 5,13-4-4,-4 2-4,0-1 7,-1 1-1,-3 4-2,1-5-4,1 2 3,-1-2 2,1-3 13,3 3-14,-5 1 0,6-3 2,9-3-5,-19 5 1,10 1 2,-2-3-1,11-3-1,-13 5 3,13-5 3,-12 5-7,12-5 0,-6 6-4,6-6 3,0 0-2,0 0 3,0 0 5,0 0-3,0 0 1,0 0-3,0 0 2,0 0 0,0 0-2,0 0 5,34 3-2,-34-3 0,20-9 1,-9 6-5,0 0 11,-11 3-10,18-7-4,-6 1 5,-1 3-4,0-2 3,0 1 0,1 1-3,-1-1-1,-2-1 1,2 0 1,-2 0 5,-9 5 0,18-9-3,-9 4 0,-9 5 3,16-9 2,-11 5-5,-5 4-1,11-8 4,-11 8 5,7-5-3,-7 5 0,0 0-3,0 0-2,0 0 4,0 0 4,0 0-11,0 0 5,-25-9-1,25 9 2,-22 6 0,22-6 1,-25 7 1,9-4 1,0 3-4,-2 0 2,4-5 10,-1 8-8,-1-7 1,2 1 0,3 1 1,11-4 0,-18 3-1,18-3 2,-16 2 1,16-2-4,0 0 1,-11 3 1,11-3 6,0 0-11,0 0 4,0 0-3,0 0 3,0 0-3,0 0-2,0 0 8,0 0-12,0 0 6,0 0 1,31-17-3,-31 17 4,12-5 0,-12 5-3,13-4 7,-13 4-6,12-1 1,-12 1 2,13-2-4,-13 2 0,0 0 1,0 0 3,9-4-6,-9 4 4,0 0 2,0 0-3,16-6 4,-16 6 0,7-7 0,-7 7-4,9-7 0,-9 7 5,11-7-2,-11 7 2,0 0-1,7-7 5,-7 7 4,0 0-7,0 0 4,0 0 1,0 0-3,0 0-4,0 0 0,0 0-3,0 0 4,-27-7-1,27 7 6,-16 0-6,16 0 0,0 0-1,-25 0-4,25 0 4,-14 2-2,14-2 3,-11 0-2,11 0 0,0 0 0,0 0 0,-15 2-2,15-2 4,0 0-8,0 0 2,0 0 4,0 0 0,0 0-3,0 0 2,0 0 0,0 0-1,0 0 4,0 0-5,0 0 2,0 0 3,0 0-5,0 0-2,51-5 5,-41 1-11,-10 4 10,15-3-8,-15 3 1,11-6-2,-11 6 13,7-3-9,-7 3 6,0 0-9,0 0 1,0 0 2,0 0-1,0 0 5,0 0-1,0 0 0,0 0-4,0 0 1,0 0 2,0 0 3,0 0-1,-33 12 0,33-12 2,-14 7-6,3-3 0,11-4 4,-12 3 2,12-3-4,-13 7 2,13-7 1,-9 2 0,9-2 3,0 0-8,0 0 6,0 0 5,0 0-3,-12 1-4,12-1 2,0 0-3,0 0-3,0 0-2,0 0 8,0 0-2,0 0 2,0 0-1,0 0-1,0 0 1,25-19-9,-25 19 0,0 0-5,9-5-8,-9 5-9,0 0-12,0 0-9,0 0-16,0 0-8,0 0-25,12-3-23,-12 3-33,0 0-36,0 0-65,0 0-195,0 0-490,0 0 217</inkml:trace>
  <inkml:trace contextRef="#ctx0" brushRef="#br0" timeOffset="39298">2384 371 137,'0'0'145,"0"0"-8,0 0 6,0 0-21,0 0 5,0 0-1,0 0-7,0 0-4,0 0-2,0 0-4,0 0-9,0 0-5,0 0-12,-16 23-7,16-23-3,-13 7-1,13-7-2,-7 9-8,0-2-2,3-1-2,-5 2-3,0-1-5,2 2-5,-2 1 0,-2 2 0,4 0-2,2-4-7,-1-1 3,6-7-4,-14 13-2,12-5-5,2-8-2,-9 14-4,9-14 0,-4 12-2,4-12-1,-5 13-5,5-13 3,-4 5-3,4-5-2,0 0-1,0 0 1,2 17-1,-2-17-3,0 0-2,0 0 1,6 10 2,-6-10-3,0 0 0,0 0 0,0 0 0,0 0-1,0 0 0,0 0 4,19-20-4,-19 20-1,9-7-2,-3-2 5,-3 0 3,-3 9-1,9-15 1,0 8-1,-5-3 6,-1-3 0,-3 13 5,8-16 0,-5 6-3,-3 10 5,7-19-1,-3 13 4,-4 6-4,4-13 3,-4 13 1,1-8-3,-1 8 0,0 0-1,0 0-3,6-13 1,-6 13-2,0 0-3,0 0 5,0 0-5,0 0 0,0 0-3,0 0-3,0 0 3,0 0-4,-27 23 3,18-14-6,2 3 5,-2 3-4,2-3 4,-6-3-2,6 3 2,-4-2 0,0 1 2,2 5-2,0-4 1,-3-2 2,3 4 1,2-4-1,-2-1-1,3-1 2,-1 4 1,-2-6-6,6 4 9,3-10-10,-11 11 8,5-6 0,6-5 7,-7 10-8,7-10 3,0 0 3,-3 7 3,3-7-4,0 0-2,0 0 6,0 0-7,0 0 0,0 0 5,0 0-7,18-36-9,-11 29 6,0-9 1,0 2 8,2 5-7,-4-6-3,3 3-4,1 2-1,-2-4 2,-4 2-5,5 2 11,-8 10-4,5-15 2,-3 10-4,-2 5 2,5-9 2,-5 9 1,0 0-2,7-8 2,-7 8 0,0 0-2,0 0 1,0 0-4,0 0-1,0 0-4,0 0 1,0-14 3,0 14-2,0 0-2,0 0-4,0 0 3,0 0-17,0 0-4,0 0-10,0 0 0,0 0-11,0 0-7,0 0-14,0 0-14,0 0-24,0 0-28,0 0-34,0 0-42,0 0-33,0 0-249,0 0-525,0 0 232</inkml:trace>
  <inkml:trace contextRef="#ctx0" brushRef="#br0" timeOffset="40278">2107 827 131,'0'0'140,"0"0"-16,0 0-8,0 0 0,0 0-13,0 0-10,0 0-7,0 0-8,0 0-1,0 0-4,0 0-6,0 0-6,0 0-17,0 0 9,0 0 3,-25 26-5,25-26 0,0 0 0,-3 10-2,3-10-2,-11 9 0,11-9-4,-7 9-8,7-9 4,-8 7 4,8-7-1,-10 10 2,10-10-1,-6 9 2,6-9 1,-10 7-6,10-7-1,-6 6 3,6-6-3,0 0-1,0 0-7,0 0-1,0 0-2,-9 7-2,9-7-4,0 0-2,0 0 2,0 0-2,0 0 0,0 0-3,0 0-1,0 0-1,0 0 1,0 0-3,0 0-1,0 0 0,0 0 5,13-37-3,-13 37-2,3-11 0,1 4-4,-4 7 5,7-14-4,-3 7 4,1-2-5,-5 9 2,4-15 7,-4 15-3,3-11-3,-3 11 6,4-7-3,-4 7-1,3-9-3,-3 9 1,0 0 3,0 0-2,0 0 1,0 0-1,0 0-4,0 0 3,4-9-4,-4 9 4,0 0-3,0 0 0,0 0 3,0 0-2,0 0 5,0 0 1,0 0 1,0 0 6,0 0-2,-2 32 1,2-32-5,0 0 10,0 17-9,0-17 0,-3 15 2,3-15-4,-6 14-4,3-6 2,3-8-2,-8 16 1,5-9-1,3-7 3,-6 14-5,-1-8 3,7-6-2,-7 14-1,2-7-3,5-7 3,-11 10-4,11-10 2,-5 9 0,5-9 0,-11 5-4,11-5-1,-11 7-1,11-7 2,-7 11 0,7-11 0,-11 7-3,11-7 7,-9 5-6,9-5 3,-5 5-1,5-5 1,0 0-2,-9 5 0,9-5 1,0 0-1,0 0-3,-13 4 5,13-4-3,0 0 0,0 0-2,-11 5 2,11-5-1,0 0 1,0 0 1,-9 4-3,9-4 1,0 0 3,-9 5-3,9-5 7,0 0-9,0 0 2,0 0-1,0 0 2,0 0 1,0 0-2,0 0-3,0 0 4,0 0-4,-8 5 2,8-5 11,0 0-9,0 0-4,0 0 1,0 0 3,0 0 0,0 0 1,-6 10 4,6-10 3,0 0-7,0 0 0,0 0 3,0 0-3,0 0 2,0 0 0,0 0-2,0 0 4,0 0-2,0 0-2,0 0 3,0 0 0,0 0-1,0 0 6,20-22-1,-20 22-4,12-7 0,-3 2-1,-9 5 3,13-9-3,-8 5 2,3-1 2,-8 5-6,12-10 2,-7 5-2,-5 5 4,15-11-5,-10 6 3,-5 5 2,13-11-2,-8 6-2,-5 5-1,9-12 0,0 7 2,-9 5-3,9-10 2,-9 10-2,7-12 0,-7 12 3,4-14 0,-4 14-2,7-7 2,-7 7 1,4-9-3,-4 9 2,0 0-3,3-10 0,-3 10-2,0 0 4,0 0-2,2-11 1,-2 11-4,0 0 2,0 0-5,0 0 5,0 0-12,0 0 13,-4-22-16,4 22 0,0 0-2,-3-9-1,3 9-2,0 0-1,-2-15 2,2 15 9,0 0-6,0 0 5,0 0-4,-4-12 2,4 12 5,0 0 0,-1-12-2,1 12 3,0 0 0,-2-13-1,2 13-1,-4-10 9,4 10-3,-7-9-1,7 9 0,-5-8 2,5 8 0,0 0 2,-7-13-2,7 13 3,0 0-4,-4-10 1,4 10 0,0 0 2,-5-10-4,5 10 4,0 0-1,-6-7 3,6 7 0,0 0-1,0 0 1,0 0 0,0 0-1,-3-13 1,3 13-4,0 0 2,0 0-1,0 0 1,0 0 3,0 0-2,0 0 2,0 0 4,0-15-4,0 15 1,0 0 0,0 0 2,0 0 0,0 0 1,0 0 0,0 0-1,0 0 0,0 0 2,0 0 1,0 0-2,0 0-2,0 0 0,0 0 1,0 0-2,0 0-3,0 0 5,0 0-4,0 0 2,0 0-1,0 0 10,0 0-7,0 0 2,0 0-3,0 0 1,3 36-3,-3-36 4,6 12-2,-6-12 0,1 9 2,-1-9-6,2 11 2,-2-11 0,0 14 1,0-14 0,0 13-1,0-13 1,0 14-2,0-14 3,0 14-1,0-14-4,0 19 3,0-19 3,-3 14-7,3-14 5,-6 17-4,6-17-1,0 11 3,0-11-3,-2 9 2,2-9 4,0 0-4,-3 13 1,3-13-5,0 0 4,-6 9-3,6-9 7,0 0-1,0 0 1,0 0-1,-5 12 0,5-12 0,0 0-2,0 0 1,0 0-1,0 0-2,0 0 9,0 0-11,0 0 6,0 0-5,0 0 2,0 0-2,0 0 2,0 0-3,0 0 10,2-38 0,-2 38-12,2-16 4,3 9-2,-5 7-1,0-19 1,0 19 0,4-18 4,-4 18 0,-2-13-4,2 13 2,2-14 1,-2 14-3,-2-12 6,2 12-4,0 0 4,-2-17-1,2 17 3,-4-11-6,4 11 2,0 0 0,0 0 1,-1-14-4,1 14 3,0 0-3,-2-12 2,2 12 0,0 0-2,-6-10 4,6 10-4,0 0 0,-7-11-1,7 11 3,0 0 2,-3-13 0,3 13 0,0 0 2,-11-9-5,11 9-2,0 0 6,0 0-1,-4-8-4,4 8-1,0 0 1,0 0 1,0 0 1,-9-7 0,9 7 1,0 0-1,0 0 4,0 0-6,0 0 4,0 0-1,-9-5 0,9 5-3,0 0 5,0 0-3,0 0 2,0 0-1,0 0 0,0 0-1,0 0 0,0 0 0,0 0 0,0 0-1,0 0 2,0 0-4,0 0 2,0 0-3,0 0 6,0 0-4,0 0 4,0 0-1,0 0-5,0 0 11,0 0-10,0 0 4,0 0-3,0 0 2,0 0 0,13 29 2,-13-29-2,4 9-2,-4-9 5,0 0-6,3 18 5,-3-18-1,9 13-1,-9-7-1,0-6 4,2 14-5,1-8 5,-3-6-4,4 14 1,-4-14-2,5 13 2,-5-13-1,2 13 2,-2-13 0,4 10-2,-4-10-1,0 0 3,3 9-2,-3-9 3,0 0-5,0 0 3,0 0 0,4 11 0,-4-11 3,0 0 0,0 0-3,0 0 0,0 0 6,0 0-4,0 0 4,0 0-3,0 0-3,0 0 11,0 0-10,0 0 6,0 0-1,0 0 1,0 0 6,0 0-3,-11-34 0,11 34-4,-7-14-1,3 3 1,1 3-1,3 8 2,-11-17-2,8 10 4,-5-4-6,3 3 0,-2-3 2,1 1-3,1 2 8,5 8 0,-9-16-4,2 4 2,1 3 4,1-1-3,5 10 1,-7-18 1,3 11 7,4 7-3,-3-12-2,3 12 3,-4-10-2,4 10 0,0 0 3,0 0 0,0 0-2,0 0-7,-5-12-2,5 12 0,0 0-1,0 0-3,0 0 5,0 0 0,0 0-6,0 0 0,0 0 3,0 0-3,14 31 3,-10-22 0,-1 1 1,-3-10-1,4 19-2,-4-10 0,3 0 0,-3-9 0,4 19 0,1-11 2,-1 5-5,-4-13 0,4 20 0,-4-12 5,3 3-3,-3-2-2,0-9-1,7 21 5,-5-13-5,0 0 7,-2-8-2,4 15-4,1-8 4,-5-7-7,2 13 8,-2-13-1,0 10-5,0-10 11,0 0-11,3 9 2,-3-9 3,0 0-1,0 0-2,0 0 4,0 0-4,0 0 13,0 0-14,0 0-3,0 0 4,0 0 3,0 0 0,0 0-6,0 0 0,-10-36-2,6 28 5,4 8 3,-7-16-3,5 7-2,2 9 4,-4-22 0,3 9 2,-1 5-3,2 8 0,-6-21 1,5 10-4,1 11 12,-6-15-12,6 15-1,-5-15 1,3 6-1,2 9 2,-4-11 1,4 11 1,-3-11-4,3 11 3,-5-15-1,5 15 3,-2-11-8,2 11 8,0 0 7,-2-13-1,2 13 2,0 0 0,-4-12-2,4 12-2,0 0 4,0 0 0,-5-13-5,5 13 9,0 0-8,0 0 1,0 0-6,0 0 1,-2-11 2,2 11-1,0 0 0,0 0 2,0 0-1,0 0-2,0 0-8,-7-7 9,7 7 3,0 0-4,0 0-6,0 0-3,0 0-9,0 0-18,0 0-12,0 0-12,0 0-27,0 0-32,0 0-42,0 0-25,0 0-37,30 14-49,-30-14-204,11 7-514,-4-2 227</inkml:trace>
  <inkml:trace contextRef="#ctx0" brushRef="#br0" timeOffset="43022">1899 1123 18,'0'0'149,"0"0"-4,0 0-12,0 0 1,0 0-12,0-16 3,0 16-9,0 0 3,0 0-7,0 0-4,0 0-3,0 0-4,0 0-5,0 0-7,0 0 1,0 0-11,0 0 4,0 0-8,0 0-3,0 0-2,0 0-4,0 0-9,0 0-1,0 0-3,-20 26-3,20-26-1,-10 10-1,10-10-1,-9 7 0,1-2-9,8-5-3,-14 13 3,7-8-2,-2 0-1,2 0-1,-8 0-5,6 2-2,9-7-2,-14 11 6,5-4-11,-2-4 3,2 3 1,0-1-5,9-5-1,-16 8 5,9-2-4,7-6 2,-13 7-3,13-7-2,-12 3-2,12-3-1,-7 6 0,7-6 0,0 0-4,0 0 1,-11 6-2,11-6-2,0 0 0,0 0 1,0 0-3,0 0-1,0 0-3,-4 12 6,4-12-4,0 0 3,0 0 3,0 0-6,0 0-2,0 0 1,0 0 0,0 0 3,0 0-4,40-14 1,-33 10-3,-7 4 5,11-11-3,-2 6 0,-9 5-2,16-11 4,-7 4-2,0 0-1,0 2 1,3-5-1,-3 1 0,4-2 3,-6 5 4,0-1-5,0 0-4,2 0 4,0 0 0,-1-1 1,1 1-1,-2 2 2,-7 5 4,11-11-5,-11 11 6,7-7-5,-7 7 14,0 0-7,3-7 2,-3 7 1,0 0 2,0 0 2,0 0-3,0 0 1,0 0-1,0 0-6,0 0 3,0 0 0,-27 16-2,17-13 0,1 8-1,-8-3 9,10 2-12,-5-1 1,-4 1 0,3-1-4,2 0 4,-1-2-3,-1 3-2,2-3 11,-5-2-10,7 1 1,-2-1-2,-1 0 2,7 0 0,5-5-4,-17 7 1,12-3 5,5-4-4,-13 3-3,13-3 2,-9 5 1,9-5 4,0 0-3,-9 5 7,9-5-6,0 0-3,0 0-3,0 0 1,0 0 0,0 0 1,0 0 2,0 0-2,0 0 1,0 0 0,0 0 2,0 0-2,0 0 0,31-20 5,-20 14-3,3-2 0,0 1 0,1-2 5,-4-1-5,7-3-1,-4 3 0,4 0 0,-7 1 2,3 2 0,-5 2 1,-2-2 0,-7 7 0,14-7 5,-14 7 0,8-6 4,-8 6 8,9-7 3,-9 7-2,0 0 2,0 0-2,0 0 0,0 0 2,0 0-4,0 0-6,0 0 0,0 0-2,0 0 0,-36 13-5,25-7 3,0 0-1,-3 1-6,1 3 2,-3-3-1,0 2 5,-2 0-1,4-1 3,-11 3-3,8-2 1,1-2-5,2 0 0,-6 1 0,9-1 0,-3 0 5,1-1-2,8-2-1,5-4 1,-14 7-5,7-2 2,7-5 3,0 0-3,-13 5 4,13-5-4,0 0-5,-11 4-2,11-4 3,0 0 6,0 0 2,0 0-9,0 0 5,0 0-1,0 0-3,0 0 1,0 0-1,0 0 1,0 0-3,0 0 1,27-19 4,-13 12-1,-5 0 1,9 0 7,-3 0-11,-1-1-1,2 1 4,-1 0-7,3-2 2,-2-1 2,-2 1 2,2 2 0,-5 0 0,0 2 1,-4 0-4,4 0 4,-11 5-3,14-4 1,-14 4 11,11-4-8,-11 4-1,0 0 4,0 0 0,9-5-3,-9 5-1,0 0 18,0 0-16,0 0 3,0 0-1,0 0 2,0 0 2,0 0 2,0 0-6,0 0 4,0 0-5,0 0 4,-36 12 2,25-8-5,-1 1 2,4-1-9,-11-1 3,6 2-3,-5 0 6,6-1-4,-8-1 7,2 1-8,4 3 4,-8 0 3,4-4-1,6-1-8,1 2 9,0-1 1,11-3 6,-20 7 0,6-3-6,5-1-4,9-3 5,-13 3 5,13-3-17,-10 6 5,10-6 5,0 0-8,-11 5 4,11-5 6,0 0-10,0 0 4,0 0-3,0 0 14,0 0-16,0 0-5,0 0 6,0 0-15,0 0 6,23 11-10,-23-11-9,0 0-4,0 0-12,0 0-11,22-6-14,-22 6-13,0 0-18,0 0-13,0 0-21,12-5-23,-12 5-35,0 0-38,9-7-57,-9 7-175,0 0-499,0 0 221</inkml:trace>
  <inkml:trace contextRef="#ctx0" brushRef="#br0" timeOffset="46593">524 529 66,'0'0'102,"0"0"-8,0 0-7,0 0-5,0 0-5,0 0 2,0 0 1,0 0-10,0 0 9,0 0-9,0 0 2,0 0-1,0 0 3,0 0-9,0 0-4,0 0-1,0 0 3,0 0-10,0 0 0,0 0-3,0 0-5,0 0-5,0 0 0,0 0-3,0 0 0,0 0-4,0 0 0,0 0-2,0 0 0,0 0 1,0 0 1,0 0 3,0 0-2,0 0-1,0 0 0,0 0 2,0 0-4,0 0 6,0 0 0,0 0-1,0 0-2,-30 16 0,30-16-1,0 0-1,0 0 2,0 0 0,0 0-6,0 0 1,0 0-2,0 0 1,-6 7 1,6-7 3,0 0 2,0 0 1,0 0 10,-1 14-5,1-14-2,-4 10 5,4-10-16,0 0 6,-4 15-11,4-15 3,-5 11-3,5-11-4,0 0-3,-4 8 3,4-8-1,0 0-4,-8 13 8,8-13-9,-4 7-4,4-7 10,0 0-9,0 0 1,-4 12-3,4-12-3,0 0 7,0 0-3,-7 9-4,7-9 2,0 0-2,0 0 0,0 0-5,0 0 5,-5 7 0,5-7 2,0 0-4,0 0 2,0 0-4,-7 10 7,7-10-6,0 0 5,0 0-1,-4 9-2,4-9 0,0 0 0,0 0 0,0 0 2,0 0-4,-4 9 2,4-9 1,0 0-2,0 0-1,0 0 2,-9 6-4,9-6 3,0 0-3,0 0 4,0 0-2,-1 12 3,1-12 2,0 0-3,0 0-1,0 0-1,-9 7-1,9-7 3,0 0-3,0 0 1,0 0-2,-6 10 3,6-10-1,0 0-2,0 0 3,0 0 1,-7 7-2,7-7-1,0 0 0,-7 7 2,7-7-1,0 0 2,-4 11-3,4-11 1,0 0-2,0 0 2,0 0-3,-5 7 2,5-7 0,0 0-2,0 0 1,0 0 3,0 0-2,0 0 2,0 0-3,0 0 2,0 0-2,0 0 0,0 0 4,0 0-1,0 0-2,-4 12 1,4-12 0,0 0 0,0 0 1,0 0-1,0 0-1,0 0 3,-5 8-4,5-8 1,0 0-1,0 0 1,0 0-1,0 0 1,0 0-1,-7 6 2,7-6-2,0 0 1,0 0-1,0 0 2,0 0-1,0 0 1,0 0 1,0 0-3,0 0 2,0 0 1,0 0-2,0 0-1,0 0 0,0 0 3,0 0 1,0 0-1,0 0-1,0 0 1,-11 5-6,11-5 6,0 0-3,0 0 1,-11 5 0,11-5 4,0 0-5,0 0 3,0 0-3,-12 2 1,12-2-4,0 0 5,0 0 0,0 0-1,-7 5 0,7-5-3,0 0 3,0 0 0,0 0-3,0 0 2,0 0-1,0 0 4,0 0-9,0 0 7,0 0-4,0 0-1,0 0 0,0 0 0,0 0-2,0 0-3,0 0-4,0 0-9,0 0-6,0 0-13,0 0-20,0 0-17,0 0-19,0 0-12,-6-21-31,6 21-22,0 0-25,16-15-193,-16 15-413,7-13 183</inkml:trace>
  <inkml:trace contextRef="#ctx0" brushRef="#br0" timeOffset="47748">379 706 56,'0'0'104,"0"0"-8,0 0-8,-7 7-14,7-7 2,0 0-2,0 0-6,-9 10-17,9-10 6,0 0 1,0 0-8,-11 5 4,11-5-4,0 0-9,0 0 0,-13 4-3,13-4-2,0 0 5,0 0-1,0 0-9,-8 5-13,8-5 16,0 0-10,0 0 3,0 0-3,0 0-10,-9 5 8,9-5-3,0 0 1,-8 7-2,8-7-2,-9 5 2,9-5-7,0 0 1,0 0 4,-9 9-6,9-9 0,0 0-9,0 0 13,0 0-4,-5 9 7,5-9-11,0 0 5,0 0-7,-4 8 14,4-8-12,0 0 6,0 0-6,0 0 7,-9 7-4,9-7 0,0 0-6,0 0 2,0 0-4,0 0 5,0 0 3,0 0-6,0 0 1,-3 9 2,3-9-1,0 0-1,0 0-3,0 0-2,0 0 3,0 0-3,0 0 1,0 0 5,0 0 1,0 0-4,0 0-4,0 0 2,0 0 1,0 0-2,0 0 3,0 0 2,0 0 1,0 0-4,-4 12-3,4-12 0,0 0 3,0 0-3,0 0 4,0 0 2,0 0-6,0 0 0,0 0 2,0 0-3,0 0 4,0 0 5,0 0-8,-5 8 5,5-8 5,0 0-4,0 0-1,0 0 2,-7 9 6,7-9-7,0 0 2,0 0-1,0 0-2,-6 9-1,6-9-3,0 0 4,0 0 3,0 0-3,-7 6 0,7-6 10,0 0-15,0 0 2,0 0-1,0 0 5,0 0-10,-7 8 9,7-8-2,0 0-6,0 0 3,0 0 5,0 0 2,0 0-8,0 0 0,0 0 7,0 0-2,0 0 2,0 0 1,0 0-2,-5 8-6,5-8 5,0 0 1,0 0-6,0 0 1,0 0 1,0 0 0,-9 6 4,9-6-5,0 0 2,0 0 2,0 0 0,0 0-4,0 0 3,0 0-5,0 0 5,-8 7-1,8-7-1,0 0-2,0 0 6,0 0-7,0 0 2,0 0 2,0 0 1,0 0 3,0 0-3,0 0 3,0 0-6,0 0 3,0 0-1,0 0-2,0 0 5,0 0-4,0 0-5,0 0 4,0 0 3,0 0-3,0 0-4,0 0 9,0 0-3,0 0 2,0 0 2,0 0-1,-10 3-2,10-3 2,0 0 0,0 0-2,0 0-9,0 0 7,0 0 0,0 0 10,0 0-13,0 0 7,-15 2-4,15-2 4,0 0-4,0 0-3,0 0 4,0 0 0,0 0-4,0 0-1,0 0 0,0 0 1,0 0 7,0 0 0,0 0-5,0 0-4,0 0 9,0 0-6,-10 5 3,10-5 2,0 0-6,0 0 4,0 0-1,0 0-1,0 0 1,0 0-3,0 0 11,0 0-13,0 0 4,0 0-1,0 0 0,0 0 3,0 0 5,0 0-12,0 0 10,0 0-6,0 0 2,0 0 1,0 0-7,0 0-3,0 0 7,0 0 1,0 0 3,0 0 0,0 0-3,0 0 4,0 0-7,0 0 6,0 0-2,0 0 2,0 0 2,0 0-2,0 0-3,0 0-7,0 0 9,0 0-4,0 0 3,0 0-3,0 0 2,0 0-2,0 0-1,0 0 9,0 0-10,0 0 3,0 0 6,0 0-11,0 0 13,0 0-8,0 0 2,0 0-1,0 0 4,0 0 3,0 0-3,0 0-3,0 0 6,0 0-2,0 0-5,0 0 6,0 0 2,0 0 1,0 0 1,0 0-2,0 0 1,0 0-4,0 0 4,0 0-4,0 0 1,0 0-2,0 0 9,0 0-1,0 0-2,0 0 3,0 0-4,0 0 1,25-19 1,-25 19-4,0 0-1,0 0 2,0 0-1,5-9-2,-5 9 5,9-5-4,-9 5 0,0 0 0,5-11-3,-5 11 2,0 0 0,8-8-2,-8 8-1,7-7 8,-7 7-3,0 0-4,0 0 3,9-7 0,-9 7-2,9-5-2,-9 5-1,0 0-2,7-12 5,-7 12-1,7-5-3,-7 5-2,0 0 7,9-9-6,-9 9 2,7-6 4,-7 6-5,0 0 6,13-8-5,-13 8 7,7-5-7,-7 5 1,0 0 5,0 0-6,11-10 2,-11 10 3,7-4-6,-7 4 4,0 0-4,11-7 1,-11 7 4,0 0-4,7-7 1,-7 7-1,9-5 0,-9 5 1,9-7-1,-9 7 1,0 0 2,7-7-3,-7 7 2,0 0-1,9-7 5,-9 7-5,0 0-1,0 0-1,0 0 2,5-9-2,-5 9 6,0 0-2,0 0 1,6-8-3,-6 8 1,0 0 2,0 0-6,0 0 6,0 0 0,0 0-3,0 0 0,0 0 1,0 0-2,3-10-1,-3 10-2,0 0-1,0 0 6,0 0-3,0 0 0,0 0 0,0 0 4,0 0-1,0 0 1,0 0 0,0 0-3,15-5 6,-15 5-6,0 0 3,0 0 2,0 0-2,7-9-2,-7 9 3,0 0-3,0 0 0,0 0 1,0 0 4,0 0-8,0 0 5,0 0-3,0 0 3,5-7 0,-5 7-4,0 0 2,0 0 0,0 0 3,0 0-5,0 0 2,7-9 2,-7 9-4,0 0 1,0 0 7,0 0-9,0 0 3,0 0 3,6-7-2,-6 7-2,0 0 3,0 0 0,0 0 0,0 0-8,0 0 14,3-7-6,-3 7-1,0 0-3,0 0 6,0 0-3,0 0-1,0 0 0,6-8 3,-6 8-2,0 0 0,0 0 0,0 0 4,2-13-3,-2 13 4,0 0-1,0 0-4,0 0-1,0 0 0,0 0 2,0 0 2,0 0 1,0 0 0,-2-18-3,2 18 5,0 0-5,0 0 2,0 0 4,2-9-2,-2 9-4,0 0 5,0 0-2,0 0-1,0 0 0,0 0 0,5-14 1,-5 14 0,0 0-2,0 0-6,9-10 5,-9 10-3,0 0 1,2-9 0,-2 9 0,7-9 3,-7 9 5,0 0-5,5-6-5,-5 6 1,0 0 0,9-11-1,-9 11 0,0 0 5,4-9 2,-4 9-6,0 0 3,0 0-1,0 0-1,0 0 0,0 0 6,0 0-6,3-11 1,-3 11-2,0 0 4,0 0-6,0 0 4,0 0-2,0 0 1,0 0-5,0 0-3,4-8-5,-4 8 1,0 0-6,0 0 8,0 0-3,0 0-2,0 0 1,0 0-2,0 0 5,0 0-3,0 0 5,0 0-4,0 0 1,0 0-3,0 0-1,0 0-8,9-3 11,-9 3 4,0 0-5,0 0-3,0 0 2,0 0 3,0 0-1,0 0-5,0 0-1,0 0 4,0 0-6,0 0 5,0 0-11,0 0 10,0 0 9,0 0 2,0 0-8,0 0 7,0 0 2,0 0-2,0 0 7,0 0-7,0 0 0,0 0 3,0 0 4,0 0-1,0 0 5,0 0-4,0 0 0,0 0 3,0 0-3,0 0 2,0 0 5,0 0-2,0 0 0,-14 26 1,14-26-4,0 0 2,0 0 5,0 0-1,0 0-3,-4 9 7,4-9 1,0 0 6,0 0-4,0 0-1,-7 13 2,7-13-3,-6 13 4,6-13 4,-7 8-6,7-8 2,-7 9 2,7-9-4,0 0-1,-7 12-4,7-12-1,-4 8 8,4-8-2,-9 9 4,9-9-2,-7 9-2,7-9-2,-7 7 1,7-7-5,-7 7 3,7-7-2,-7 6 0,7-6 1,-7 9 0,7-9 3,-9 9-6,9-9 2,-11 10 0,11-10-2,-6 7-1,6-7 1,-7 7 1,7-7-1,-11 6 2,11-6 2,-5 11-7,5-11 0,-11 7 1,11-7-1,-3 7 0,3-7-1,-7 7 4,7-7-2,0 0-3,-6 7 0,6-7-1,0 0-1,0 0 2,0 0 0,-5 9-1,5-9 2,0 0-3,0 0 1,0 0 0,0 0 2,-6 7-1,6-7-2,0 0 4,0 0-3,0 0 0,0 0 5,-3 10-5,3-10 4,0 0-2,-7 11-3,7-11 1,0 0 3,-6 6-2,6-6-2,0 0 0,0 0-1,-7 9 2,7-9 0,0 0 1,0 0-2,-7 9 6,7-9-6,0 0 1,0 0-2,0 0 3,-9 7-5,9-7 4,0 0 0,0 0-3,0 0 2,0 0-1,0 0 0,0 0-1,0 0 4,0 0-3,0 0 2,0 0-2,0 0 0,0 0-3,0 0 3,0 0 1,0 0 2,0 0-6,0 0 5,0 0 1,0 0 1,0 0-1,0 0-2,0 0 4,0 0-7,0 0 8,0 0-6,0 0 4,0 0 0,27-21-7,-27 21 8,11-10-1,-4 3 4,-7 7-2,9-7 1,0 0 3,-9 7-5,12-7-2,-6 3 6,-6 4 1,10-7-1,-10 7-3,9-8 4,-9 8-6,4-6 3,-4 6 0,9-7-1,-9 7 8,9-8-5,-9 8 1,9-10-1,-9 10-1,9-7 0,-9 7 1,7-9-5,-7 9 4,7-8-5,-7 8 3,6-9-1,-6 9 0,9-9 0,-9 9 2,0 0-10,10-7 11,-10 7-4,0 0 1,8-10-3,-8 10-2,7-7 3,-7 7 2,5-9-4,-5 9 2,9-9-6,-9 9 6,11-10 0,-11 10 0,12-12 0,-6 7-1,-3-5-3,-3 10 3,11-11-2,-4 6 4,-1-5-5,-6 10 5,9-11-2,-6 6 0,-3 5 0,9-11-2,-9 11 4,4-6-5,-4 6 2,0 0 3,11-13-3,-11 13 2,0 0-3,3-10 2,-3 10-3,0 0 0,0 0 6,0 0-2,0 0 2,6-10-3,-6 10 2,0 0-4,0 0 3,0 0-2,0 0 3,0 0 0,0 0-3,1-12 1,-1 12 0,0 0 0,0 0-2,0 0 0,0 0 1,0 0 0,0 0 0,0 0-3,0 0 0,0 0-2,-23 24 6,23-24-4,-11 12-1,6-3 0,-2-2 3,1-1-1,-1 1-2,2 0-1,5-7 1,-11 13 3,6-10-4,5-3 5,-8 9-1,8-9-2,-3 7 2,3-7 1,0 0 0,0 0-4,-9 8 3,9-8-1,0 0-4,0 0 1,0 0-5,0 0 8,0 0-1,0 0 0,0 0-1,0 0-2,0 0 4,0 0-2,0 0 0,0 0 0,0 0 3,0 0 1,0 0-5,0 0 6,0 0-4,21-21 3,-21 21 1,8-6-2,-8 6 0,0 0-2,7-11 1,-7 11 3,0 0-4,7-7 2,-7 7 2,0 0-4,9-9 2,-9 9 3,0 0 0,0 0-1,0 0-1,9-7 5,-9 7-1,0 0 1,0 0-3,0 0 4,0 0-2,0 0 0,0 0 0,0 0 5,0 0-3,-25 25-3,19-16 0,6-9-2,-10 12 9,2-5-6,1 3-3,0-3 5,-2 1-5,4-1 6,-2-1-5,7-6 0,-13 15-4,11-8 1,-5 0 4,7-7 2,-7 8-5,7-8 0,-11 8-1,11-8 3,0 0 1,-5 7-4,5-7 2,0 0 3,0 0 1,0 0 0,0 0 1,-6 8-3,6-8 0,0 0 1,0 0 6,0 0 2,0 0-4,0 0 5,0 0-2,0 0 3,0 0-4,0 0-1,0 0 1,0 0-3,0 0 1,20-24 2,-20 24-2,13-12-5,-4 5 0,-2-4 2,2 3-1,1-1 2,1-3-2,-2 0 2,2 2-3,-2 1-1,-2-1 0,2 4 5,-2-1-2,-3-6 1,-4 13-3,7-7 7,-7 7-2,9-7 1,-9 7 5,0 0-1,0 0 0,0 0 6,0 0-11,0 0 1,0 0 2,0 0-4,0 0-1,0 0 1,0 0-1,-27 20-1,18-13-1,-2 0 4,4-1 5,-2 4-2,-2-1-2,4-2-2,-2 1 5,4-1 4,-4 3-3,0-3-3,2-1 2,0 2 0,3 1-4,-5-4 1,9-5-2,-5 9-3,5-9-1,-9 6-2,9-6 2,0 0 0,-4 9 1,4-9-2,0 0-1,0 0 2,0 0-3,-9 7 3,9-7-3,0 0 3,0 0-3,0 0-1,0 0-1,0 0 5,0 0-3,0 0 1,0 0 0,0 0-1,0 0-2,0 0 9,0 0-5,0 0-1,0 0 1,0 0 3,0 0 0,0 0 2,0 0-6,34-19 4,-28 14-2,1-2 3,0-5-2,2 2-5,0 4 5,-2-9 0,4 3 0,-4 2 1,0 2-4,0-5 6,-1 6 0,3 0 3,-9 7-6,12-13 0,-6 8 1,-6 5-1,7-8 4,-7 8-3,5-7 5,-5 7-3,7-9-1,-7 9-1,0 0 8,0 0 0,0 0-4,6-7 2,-6 7-2,0 0-1,0 0-2,0 0 2,0 0-1,0 0-2,0 0 1,0 0 0,0 0 0,0 0-2,0 0 0,0 0-1,0 0-4,0 0 2,-27 23 1,27-23 0,-5 8 4,5-8-3,-8 6 4,8-6-7,0 0-1,0 0-3,-9 6 0,9-6 6,0 0 2,0 0-13,0 0-6,0 0-9,0 0-16,0 0-12,0 0-20,0 0-23,0 0-27,0 0-26,31-17-27,-20 8-27,-4 4-33,-4-5-189,5 0-457,2-1 203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9T18:58:47.90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659 127 43,'-4'-15'134,"4"15"-22,0 0 4,-1-14-9,1 14-3,0 0-7,0 0-5,-2-12-9,2 12-6,0 0-6,0 0-2,0 0-3,0 0-4,-6-9-3,6 9-8,0 0-1,0 0-3,0 0-3,-9-7-2,9 7-6,0 0-5,0 0 0,0 0-4,0 0-1,0 0 0,0 0-1,-23 18-1,18-13 0,5-5-6,-7 12 6,5 0-1,-4-5-6,6-7 2,-5 19-3,0-12 2,3 3-1,2-10-5,-6 16-4,1-6 6,5-10-4,-4 12-4,4-12 0,-1 13 3,1-13-4,-4 8 0,4-8 2,0 0 2,0 0-2,0 0 5,-4 13 2,4-13-1,0 0 2,0 0-5,0 0 2,0 0 1,0 0 0,0 0-5,27-20-1,-18 13 6,-9 7-6,15-12 2,-6 4-2,1-6-2,-1 3 1,2 1-4,0 1 2,-2 0 0,3-2 0,-3 0-1,2-3 0,-4 6 0,1-3 1,-3 3-1,0-1 1,3 0 1,-7 0-1,-1 9 5,6-10-4,-6 10 8,2-12-5,-2 12-4,0 0 1,0 0-2,0 0 1,-18-4 0,18 4 2,0 0-5,-26 11 4,12-3-2,2-1 4,-1 2-5,2 2 3,-3-3-2,-1 4-3,3-1 2,-1-1 2,1 3 0,1 0 0,-2-1-2,3 2-3,-1-4 3,-2 4-2,3 0 4,1 0-3,-4-2 1,8 1 2,-1 0-3,-1 1 0,-2-2-3,4-3-1,3-1 4,-3 1-1,5-9 1,-2 12 0,2-12-1,0 0 0,2 14 0,-2-14 3,0 0 2,0 0 0,23-5-7,-23 5 2,20-14 0,-10 3 3,8 1-3,-5-2-2,-1 0-1,3-2 4,-1-1-2,-1 1-1,-2-2 1,3 4 3,-3-2 0,-4 2 0,2 0-7,-6 1 7,1 3 3,-4 8-1,7-15 0,-7 15 0,0-14-3,0 14 0,0 0-5,-7-14 5,7 14-1,-14 0 0,14 0 3,0 0 0,-27 7 2,16 1-2,2 5 3,-5-5-3,3 5 2,0 0 1,-1 1 1,3 0-3,1 1-1,-1-1 3,0 0-1,2-2-2,0 1 3,3 0-4,3-1-7,-1-3 11,2-9 0,-6 20-3,6-11-1,0-9 3,0 19-1,0-19-5,0 16 1,2-6 3,-2-10-3,0 14 2,0-14 1,4 8-3,-4-8 3,0 0 0,0 0 1,2 11-2,-2-11-2,0 0 2,0 0 3,0 0-3,0 0 0,0 0 0,27-26 0,-22 12 1,2 2-1,-3-5 1,3 1 1,-3-1-1,-3 1 0,6-10 1,-1 8 2,3-5 0,-6 6 8,1-4 5,-4 3-8,4-5 1,-4 3-3,1 3 5,-1 3-1,0 5 6,0-3 1,0 0 5,0 12 3,-1-17 1,1 17 0,-4-12 0,4 12 1,-4-10-1,4 10-8,0 0-1,0 0 0,0 0-1,0 0 1,0 0-1,0 0-1,-26 25 5,26-9-2,-9-4 2,5 4-1,0-3-4,-1 3-2,-2 2-3,1 0 1,3 1-1,-1-3 1,2 3-2,-3-2-4,1 1 0,4 0 1,0 3-1,-3-5 0,3 1-2,0-1 2,0 1-3,-4-1 0,8 1 10,-4-3-9,0 0-1,0-1-4,0-2 5,0-11-2,-4 19-2,4-19 0,0 16 2,0-16-2,-2 14 3,2-14-2,0 0 0,0 15 2,0-15-5,0 0 16,0 0-2,0 0-5,0 0 2,0 0-3,0 0 2,0 0-3,0 0 5,0 0-3,0 0 1,-1-50-4,2 34 3,1-3-2,2 2-2,-4-3 17,5-1-9,1 0-2,-5-2 2,5 0-2,-4 6 5,5-1-4,-5 4 6,1-2-6,4 2 1,-5 2 3,0 0 4,3-1-4,-1 3 9,0 1-10,-4 9-1,1-15 1,-1 15-2,2-12-4,-2 12 6,0 0-3,0 0 0,-2-16 1,2 16-4,0 0 0,0 0 0,0 0-1,0 0-3,0 0 0,0 0 2,-19 28-4,11-18 4,5 2-3,-6 0 3,2 4-1,-1 0 1,1-1-1,0 3 2,-4 3-4,2-1 1,2 1-3,-2 1 4,-2 1-10,6-4 9,-9 3 1,3-1-3,2 3 1,4-6 1,-4 3-3,3-3 2,-1 7 0,2-8 1,-3 0 0,3-3-7,-4 5 8,4-5-6,-2 1 4,3-1-7,0-2 7,-3 4 0,5-7 0,2-9-8,-3 15 8,3-15-4,-6 13 5,6-13-1,-5 8 2,5-8 2,0 0-1,0 0 2,0 0 0,0 0 0,0 0-1,0 0 15,0 0-6,27-36-9,-22 20-3,4-1 7,2-6-11,0 1 15,-6 3-8,6-5 4,-6-1-10,4-1 7,0 3 3,-1 2 2,0-2-2,3 2-2,-5 2 0,-3 2 2,3-2-1,-3 2 6,3 1-2,-3 2 4,-1 2-1,0 3 4,1-3-2,-3 12-8,0-15 7,0 15-2,4-12-3,-4 12 4,0 0-3,0 0-3,-7-12 1,7 12-1,0 0-4,0 0 1,0 0-3,0 0 0,0 0 3,-20 28-5,15-15 8,-1 4 10,-1-3-17,2 3-3,-8 3-2,4-1 4,2 4-4,-2-2 4,0 5-4,-4-3 1,10 1 1,-8 2-2,-1-2 3,4 1 3,-4-1-5,-1-1 3,2-3-3,-3 1-1,11-4 1,-3 2-3,6-3-4,-3 0 5,-5 0 5,3-2-7,1-3 7,-1-3-4,3 3 2,2-11-4,-2 16 4,2-16-5,0 15 4,0-15 0,-1 11 1,1-11-1,0 0-3,-8 10 2,8-10 1,0 0 5,0 0-1,0 0-5,0 0 3,0 0-3,0 0 4,35-24-1,-28 13-4,0-3-3,-2 0 5,2-1 0,10-4-2,-8-2-1,1 0 6,3 1-7,0-5 14,1 4-16,-2-2 3,-4-2 6,2 3-7,1 1 3,2 0-1,-6 4 2,2 3-6,0 0 6,-7 4 4,1-1-4,3 1-1,-6 10-7,5-14 12,-5 14-3,4-10-5,-4 10 0,0 0 6,0-11-8,0 11 2,0 0-2,0 0 18,0 0-24,0 0 8,0 0 0,0 0 2,-15 40-1,10-26-2,1-2 7,-3 6-1,0 0 0,0 1-1,-2-3-7,-2 7 7,2-2-8,2-4 10,-4 3-6,6-2 9,-3 1-4,-4 2-1,5-4-7,-2-3 6,7 4-6,-2 0 10,-5-1-8,2-1 4,2-2 1,-1 1 2,-1-1-2,4 0 1,1 1 2,-2-4-4,3-3 1,1-8-1,-8 18 0,5-11 5,3-7 0,-2 10-8,2-10-2,0 0 11,0 0-5,-5 11-2,5-11 3,0 0-4,0 0 2,0 0 1,0 0 1,12-28 1,-6 12-3,2 0-1,-2 1 4,5-9-2,-2 2 0,3-3 0,-5 1-1,6 0 1,-2 3 4,-1 0-14,1-1 9,0 3 4,-2 1-5,0 3 8,2-1-11,-4 3 5,0 4-2,-3 0 4,1 0 0,-1 1-1,-4 8 6,3-12-7,-3 12 3,6-9-11,-6 9 17,0 0-13,5-12 0,-5 12 1,0 0 3,0 0 14,0 0-21,0 0 4,0 0 11,0 0-16,-22 29 6,17-15-1,1-2 3,-5 1 3,6 2-15,-4-1 6,0 1 4,-1-3 1,3 2 9,0 4-11,-6-1 0,4-3-3,-2 0 4,2 3-1,-2-2-5,5 4 4,-5-5 3,-2 2 3,2 1-6,0-3 8,-2 3-23,8-1 18,-6-1-10,2-1 8,1 0 4,-3 0-2,4-2-9,1-3 1,-3 3 6,5 0-1,2-12-6,-9 10-3,9-10 0,-5 11 2,5-11-1,0 0 2,-4 8 1,4-8-4,0 0 2,0 0 2,0 0-1,0 0 1,0 0 2,0 0 2,0 0 4,24-28-7,-13 14-2,-4 3 5,-2-1-4,2 1 3,-3-1-3,0 4 4,4-1-1,-4-2 8,-2 1-6,-2 10-1,7-14-1,-7 14 4,11-10-2,-11 10-1,5-7-4,-5 7 7,0 0-1,0 0 2,0 0-5,0 0-1,0 0 4,0 0 0,0 0 0,0 0-4,0 0 3,0 0-2,0 0 1,0 0 5,-25 24-3,25-24-5,-7 12 7,2-7-5,-1 2-1,6-7 0,-7 14 6,2-8 0,5-6 0,-8 10-1,8-10 3,-3 10-11,3-10 2,-6 11 6,6-11-3,-9 10 0,6-1-3,3-9 5,-11 17 0,7-10 1,4-7-3,-7 12 3,4-5 0,3-7 1,-9 12-3,9-12-1,-2 7-3,2-7 2,0 0-4,0 0 15,0 0-15,0 0 1,0 0-2,0 0 1,0 0-2,0 0 1,0 0 3,0 0-3,0 0-3,0 0 7,0 0-6,0 0 6,14-30-4,-14 30 2,0 0 3,7-10-8,-7 10 2,0 0-4,0 0-2,0 0 10,0 0-8,0 0 4,0 0-1,0 0-2,0 0 2,0 0 5,0 0-2,0 0-2,0 0 3,0 0 2,0 0 5,0 0-5,0 0 2,-21 28-4,21-28 6,-7 10-3,7-10 5,-6 11 3,3-1-8,-3-1 3,6-9-2,-9 16 1,2-5 4,5-1 0,-5-1-3,4 0 2,-1 1 1,4-10 12,-7 16-18,7-16 0,-4 10 5,4-10-6,-3 9 0,3-9 4,0 0-1,-9 9-2,9-9 1,0 0-2,0 0 3,0 0-2,0 0 4,0 0-3,0 0-2,0 0-4,0 0 1,0 0-1,0 0-1,0 0 3,0 0-2,0 0-5,0 0 1,0 0-2,0 0-1,0 0-3,0 0 4,0 0-3,0 0 5,16-28 0,-16 28-2,0 0 0,0 0 3,9-5-4,-9 5 2,0 0-3,0 0 1,12-7-2,-12 7-6,0 0-5,4-9-3,-4 9-13,0 0-15,0 0-20,9-10-17,-9 10-25,5-13-23,-5 13-32,9-16-32,-7 9-201,2-2-445,-4 9 197</inkml:trace>
  <inkml:trace contextRef="#ctx0" brushRef="#br0" timeOffset="3339">160 72 8,'0'0'77,"0"0"-8,0 0-4,-7-10 1,7 10-5,0 0-2,0 0 6,-4-9-10,4 9-9,0 0 12,0 0-9,0 0-16,0 0 13,0 0-2,0 0-3,-5-9 0,5 9-1,0 0 3,0 0-7,0 0 0,0 0-6,0 0 11,-11-5-7,11 5 0,0 0-2,0 0-2,0 0-2,0 0-3,0 0 5,-11-7-13,11 7-1,0 0 5,0 0-2,0 0 6,-12-3-4,12 3 4,0 0-5,0 0 2,-13 12 0,13-12 2,-9 10-3,6-3 6,3-7-9,-11 14 6,7-5-6,2-1-2,-1 1 3,-2 2 0,5-11-1,-6 18 5,4-8-8,-1 1-1,1-1-3,2-10 5,0 21-2,0-9 0,0-12 1,2 20-5,1-6 0,1-6 2,0 2-5,1 2 1,-5-12-2,9 16 5,-2-9-4,-2-2 3,-5-5-1,9 7 7,-9-7-2,13 3-3,-13-3-3,14-3 3,-14 3-3,16-9-1,-8 2 9,-1-5-5,0 2-1,2-5 9,-4 3-1,-1-2 5,3 0-4,-5 5 4,0-3 4,-2 12 0,-2-19 3,4 10-2,-2 9 6,-2-16-1,2 16-4,-7-15-2,7 15-4,0 0-1,-11-8-3,11 8-1,-16-4-4,16 4 4,0 0-4,-22 14-1,12-9 2,-1 7-4,0 0 1,0 0 0,-1 2 1,3 3 4,-2-3-1,0 2-2,6-2 1,-1 1-4,-1 1 3,0-2 3,2-1-5,-1 1 1,3-1-2,-1-1-1,4-12 2,4 20-3,-4-20 2,0 12-1,0-12 3,1 12-9,-1-12 7,9 6 2,-9-6-2,15-2 1,-15 2 1,14-11-1,-5 4-1,-2 0-2,2-2 2,0-3-3,0-4 4,-2 4-3,-1 1 4,1-3-1,-7 4-7,2-1 1,1-1 6,-3 12 4,-1-16-2,1 16 0,-4-18 0,4 18-3,-2-16 1,2 16-5,-7-13 0,7 13 1,-4-11-2,4 11-3,-7-9 2,7 9 3,0 0-2,-12-7-3,12 7 2,0 0-2,0 0-3,-22 11 0,15-2 3,2 1-2,-1 2 0,1 4 0,-2 0 0,3 0 0,0 5 2,1-3 6,3-1 15,-4 2-3,2 0-3,2-4 1,2 3-3,-2-4 3,6 1-3,-3-3-3,-1-1 4,0-2-2,-2-9-4,11 12 0,-6-9-1,-5-3 0,0 0 1,16-3-2,-16 3-3,14-12 2,-3 1-3,-2-1 0,-3-2 2,-3 0-4,6 0 2,-5-3 0,3 0 1,-2-2 3,-3 1-2,5 3-3,-5-3-1,-2-1 1,0 3 4,2 2-5,-4 0 2,0 3 3,2 11 3,-3-19 5,3 19 2,-2-10-2,2 10-5,0 0 1,-5-9-2,5 9-1,0 0-3,0 0 0,-22 19 1,18-7 4,-3 0-4,2 2-1,-4 0 0,3 5-4,-4-2 2,1 1 4,2-1-1,1 0-3,1 3-1,3-5 3,-7 0-3,5-1 0,1-3 4,-3 2-7,5-4 6,1-9-1,-4 14-1,4-14-1,-2 9 6,2-9 1,0 0 0,0 0-3,0 0 1,0 0-2,0 0 6,0 0-8,0 0 4,24-37 3,-19 27-3,-1 1-3,-1-5-2,1-1-1,-2 1 5,1-1-6,1 4 1,1-3 0,-3 4 1,-2 10 2,5-16 0,-1 9-5,-4 7 4,0 0-6,2-16 2,-2 16-3,0 0-1,0 0 5,0 0-3,0 0 1,0 0 3,0 0-2,0 0 2,-7 41-3,1-28 0,4 1 1,-5 4 1,4-4 1,-1 4 1,2-2 0,0-2 6,1 3-2,-3-1 11,-3-4-12,5-2-1,-2-1 4,4-9-3,-3 20 7,3-20-10,-6 11 5,6-11-1,0 0-2,-1 12 3,1-12 1,0 0 0,0 0 4,0 0-1,0 0-3,0 0-2,0 0 2,0 0-1,0 0 8,0 0-6,0 0-6,0 0 1,0 0-4,21-31-2,-14 17 7,1 2 1,-3 0 0,2 2-4,-3-1-4,5-3 1,-4 2-6,-1-2 5,-1 5-1,-3 9-3,7-15 3,-7 15-1,2-8-4,-2 8 5,0 0-3,4-11-2,-4 11 8,0 0-6,0 0 3,0 0-2,0 0 2,0 0-3,-32 19 0,26-11 4,-3-2 2,9-6-7,-12 10 2,12-10 2,-9 9-3,9-9-7,0 0-10,-8 9-15,8-9-12,0 0-16,0 0-20,0 0-15,0 0-18,0 0-22,0 0-26,0 0-32,20-25-10,-7 10-28,-2 0-191,3-12-464,7-4 206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9T19:00:14.75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855 317 119,'-7'-9'189,"7"9"-8,0 0-6,0 0-10,-9-8-10,9 8 5,-18-2-9,18 2-8,-18 3-9,2-1-2,-2 5-6,-7 3-5,-4-1-8,4 1-7,-14 4-5,-1 3-5,1-3-5,-1 2-7,-1 3-5,-2 1-4,-2-6-2,2 2 2,-4-4-8,12 0 2,4-3-6,6 1-2,5-4-3,4-1-5,0 0-2,5-3-9,0 1-6,11-3-1,-9 2-2,9-2-5,0 0-2,0 0-5,31-10-3,-4-1 5,3-3-9,13-1-1,0-1-1,8 2 1,1 0-2,-2-4 0,0 2-7,-1 0 2,-4 6 0,-4-1-3,-2-3 7,-10 7-5,3 1-1,-5 2-1,-7 1 0,0 1-3,-4-2 2,0 4-1,-16 0-3,20-1 1,-20 1 1,16 0 11,-16 0 0,0 0 11,5 8 4,-5-8-3,0 0 4,-21 19-4,6-10 6,-10 2-3,2 1 7,-6-2-4,-10 2-4,-1 4 4,-1-3-4,-4 1-4,0-2 2,-1 4-2,-6-4 6,0 4 6,0-2 2,3 2 2,-1 0 3,9-2 1,-3 2-4,14-6-9,5 1 2,7-3-6,0 1 3,5-2-10,6 0-3,2 2-3,5-9 15,0 0-18,12 18 9,5-16-7,2-2-1,10 0-9,3-5-8,10-3-6,4-1-2,-3-3-10,-1 0-4,1 0-2,2-2-5,-4 1 6,0-2-2,-3 1-1,-1 1 4,-10 2-2,0 2 4,0 2 0,-2-5 2,-10 5 8,3 2-3,-4 0 2,-5 0 4,0 3 1,-9 2 0,13-4 3,-13 4 5,0 0-5,0 0 2,0 0 1,0 0 5,-36 11 9,18-6-12,-4 2 5,-1 3-2,-8-1-2,4 0 3,-5 0 0,0-1 1,-8 4 2,6-5-5,5 0 10,1-2-9,3 0 3,3 0-9,8-1 0,-1-2-4,3-1-3,1 1-5,11-2-4,-14 2-5,14-2-2,0 0-7,0 0 4,0 0-4,-4-16 4,4 16-1,14-17 9,-5 8 1,4-1-2,1 0 6,-1-1 1,3 3-1,0-4 5,0 1 1,1 1 2,-1-1 1,-2 2 2,-1 1 3,-1 1-3,3 0 3,-5-1 2,1 4 1,-11 4 1,11-7 5,-11 7 7,11-7 1,-11 7 8,0 0-2,10-5 0,-10 5 4,0 0-2,9-3-2,-9 3 4,0 0-6,0 0 3,0 0-3,0 0 0,0 0 1,0 0 0,0 0-2,0 0 1,0 0-1,0 0 1,0 0-4,0 0-1,0 0 1,-27 15 5,27-15-10,0 0 7,0 0-4,0 0-5,0 0-2,0 0 3,0 0-3,0 0 3,0 0-8,0 0 6,33 6 3,-15-6-6,0-2-1,10 2-4,-3-4-1,6 1-4,1-1 2,-1 1-2,1-2-4,-1 0-1,-1-2 2,-5 3 1,6 2-2,-6-5 2,-2 2 2,-3 0 0,-4 1 0,4 1 0,-11-1 1,3 1 7,-12 3 3,17-5 5,-12 1 5,-5 4-2,0 0 2,0 0 2,0 0 3,0 0 2,0 0-6,-40-3 2,12 6 0,-3 2 7,-5 2-4,-10 4 0,1-1-2,-5 1 4,-4 1 3,0 0-1,-5 2 6,3 1 2,-19 4 5,21-7 7,4 1 3,5-3-1,0 6-3,7-4-6,9-3 2,1-1-5,3 4 0,7-5-10,5 0 0,4-2 0,2 4-2,7-9 2,0 0-5,0 0-1,25 15-2,2-13 5,5-4-5,15-6-2,5-3-3,4-5 6,17-7-6,1 0-19,-19 4 5,17-9-5,-2-1 0,-20 3-1,1 4 3,1-3 2,-4 3-4,-5-1 7,-3 1 0,-1 1-5,-14 7 11,-1 0-2,-6 7 8,-8-1 13,-1 2 12,0 1 9,-3 0-3,-6 5-3,0 0-5,0 0 18,0 0-26,-33-13 0,8 19 0,-5 1 10,-3 0-3,-11 3-3,-5 4 0,-5 0-4,-1 2 0,-23 6 5,0 6 0,-1-6-6,-6 4 15,4 0 5,4 5 9,0-8 7,23-6 6,2 1-10,9-1-3,16-5-4,2 2-6,7-4-2,2-1-6,11-1-7,-3 1 0,8 3-7,0-12 5,18 14-4,0-7 1,11-2-7,18-5 4,1-1-4,6-3 2,3-5-8,22-6-6,-5-5-5,3-7-2,-5 6-2,0-1-7,-17 3 2,-1-2-3,0-5 0,-4 4 3,-1-3-2,-3 1 9,-1 3 4,-5-3-11,1 2 5,-9-3-5,-8 8 4,-3 0 4,-8 1-11,1 1 14,-7-1 9,0 2 2,-8 4-5,1 10 1,-11-21-5,-3 12 5,-3 4 1,-11 2 0,-3 3 0,-12 3-1,-7 8 0,-6 2-1,-19 10 0,-1 0 0,-3 4 5,4-1 13,0 5-6,1 4 12,6-2-4,18-2 2,7-5 0,0 2-5,8 4-3,3-7-1,12-3-4,10-6-2,-1-4 7,5 3-7,10-5 1,-4-10-7,18 14 9,2-12-8,12-2 2,11-3 0,6-6-5,4-3-6,23-15-7,-4 7 1,1-11-4,-1 3-9,-4-4 2,-18 8-2,2-3-5,2 1 5,-5-4-16,-3 0 20,-1 0 1,-3 6 4,-5-7 0,1 5 3,-8 0-7,-8 5 5,-4 4 1,-4 2 7,-5 3-8,-3-4 10,-5 6-2,-2-4 4,1 14-3,-9-18 1,-6 11-1,-3 4 11,-9-2-12,-14 3 2,-4 5 3,-1 6 4,-6 2-4,-8 6-1,-17 4-8,5 10-2,-5 0 18,4 0 4,4 4 12,17-3-2,8 0 1,0 3 7,10-3-25,2-3 11,14-6 0,4-2 2,5-4-1,11-1-4,5 1-5,5-7 11,12-3-13,6 0 1,15-9 0,5-1-13,2-7 8,6-3-6,-1-7-4,-1 1 1,-2-2-6,1-5 0,-6 2 0,-1-2-2,1 2 4,-6 1 1,-6 2 1,-1-3 3,-9 9-1,-5 1 2,1 2 5,-8 0-7,-5 3 5,-3 2 7,1-2-2,-8 9-1,7-10-1,-7 10-1,0 0 2,0 0-20,-25-4 20,25 4-4,-47 16-8,8 1 9,-3 1 2,-1 1 2,-5 3-1,-4 1-18,1-1 14,5 1-6,-1-1 11,4-1-4,7-2-15,-2 2-10,19-9-25,3-2-27,1 1-32,3-4-31,4 0-21,1-2-28,7-5-30,-5 7-38,5-7-39,0 0-303,0 0-651,0 0 288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9T18:59:50.27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1646 115 92,'0'0'118,"0"0"-16,16 4-6,-16-4-2,7 3-8,-7-3-3,0 0-1,9 9 6,-9-9 1,2 9 0,-2-9-6,0 0-4,0 0 1,-11 14-6,6-7 1,-9 3-6,3-6-3,-3 4 3,-4 1 4,0 1-6,0-3-2,-7 3-1,-1-1-10,0 3-2,-1-1-3,0-10-1,3 8-3,-4-4-3,1 4-5,0-6-1,7 1 0,-1 1 1,1-1-5,4-1 4,1 1 3,-3-4 1,8 1 12,1 1-1,9-2-6,-18 0-4,18 0-2,-15 0-4,15 0-1,0 0-7,-12 0 3,12 0-7,0 0 0,0 0-4,-11 4 3,11-4-7,0 0-2,0 0 1,0 0-2,0 0-3,0 0 3,0 0-1,30-16 0,-30 16 1,29 0-1,-11-5-1,4-1 1,3-1 1,2 4 2,1-2 4,1-2 1,0 2-1,-2-2 3,1 1-4,-2 1 1,1 0 1,-2 1-3,-11 1-1,2-1 0,-5 1-2,-11 3 1,16-4-3,-16 4 5,16-1-3,-16 1 12,0 0 0,11-4 2,-11 4-4,0 0-1,0 0 3,0 0-2,-50 18 5,30-15-4,-12 6-3,7 0-3,-15 3-2,10-5 2,-10 3-5,8-5 0,-11 8 0,1-5-2,1-1 1,0 6 2,1-2-4,10-6 12,1 2-1,4-2-3,5 1-2,1-3-1,6 2 0,-1-3 4,3 1-9,2 1-1,9-4-2,0 0 0,-18 3-4,18-3 3,0 0-1,0 0 1,0 0-2,0 0 3,34 13-7,-16-12 1,0-2 10,9-3-5,2 1-4,1-3 0,2 3 5,-1-2-5,10-2 2,2-4-4,-12 4 0,-2-1-3,12-1 4,-9 4 0,-5-7-1,4 7 0,-12 3 1,-1-1-2,0-2 3,-2 3-1,-7 0-4,-9 2 0,15-2 9,-15 2-7,16-1-1,-16 1 2,0 0 2,0 0-1,0 0 1,-40 12 6,15-7-7,-2 3 6,2-1-5,-7 3-3,-8-1 1,-3 2 1,2-1 7,-7 0-9,6-1-1,-8 2 5,0-4 2,5 1 6,0 1 4,13-7 8,5 6-7,0-7 3,7 1-4,6 0 3,1 0-8,13-2 5,-16 0-2,16 0-2,0 0-2,0 0-3,0 0-1,31-19 1,-1 14-5,1-4 8,10-3-5,2-2 0,2 4-7,0-1 2,3-3 5,1 11-2,-5-9 0,3 3-6,-2 1 3,0 1-2,-2-3 3,0 4-1,-4 1 5,-6 2-1,-3-3-6,-3 3 6,-11 0-2,2 1 3,-7 0 5,-11 2-1,22-2 14,-13 1 2,-9 1 3,0 0-3,0 0 2,0 0-19,0 0 4,-51 12 34,24-7-20,-3 2 12,-11 0-19,1 0-1,-5 2-6,-1 2 11,-6 1-6,-2-3-1,2 3-5,-4-1 5,0-4-4,6 5-2,0-7 2,9 4 4,5-6-2,11 1-5,5-1 4,0 2-2,6-1 9,1-4-15,13 0 8,-20 2-4,20-2-7,-12-2-2,12 2-2,0 0 3,0 0 3,0 0-2,0 0-7,61-12 5,-34 6 1,3-1-2,13-1 5,4 1-13,2 0 5,-5 0 2,-1-5 4,4 5-4,0 0 8,-2 0-10,1-2-8,-4-2 10,1 5-1,-11-1 6,0 4-1,-1-4 1,-8 0 4,4 3-9,-9 1 8,-5 0-2,-3 1 4,1-2 4,-11 4-5,0 0 2,0 0 0,0 0-5,0 0 3,0 0-1,0 0 6,-63 6 1,29-3-4,-11 7-4,-1-6 4,1 6 0,-7 3 3,0 1-4,-24 7 0,22-8-18,-21-1 17,18-2 3,-19 4 2,21-2-5,3-3 14,3-2 0,8 3-2,10-3 2,10-6-11,-1 3 8,6 1-4,4-3-1,4 0-7,8-2 8,0 0-1,0 0-3,0 0-3,0 0 4,78-13-2,-32 5-8,4-2 5,6 0-1,2-3-3,-1 5 3,2-1-8,-1-1 7,3 3 0,-6 0 3,-1-2-2,-2 0 6,0 4-20,-3 0 16,-10 1-3,-10-4-1,1 7-3,-12 1 1,0-4 4,-2 4-4,-3 2 0,-13-2 1,18 0 9,-18 0 6,0 0-5,0 0 0,0 0 0,0 0 5,0 0-7,-59 22 17,34-12-12,-17 2 2,14-5-1,-12 9-1,-7-4 11,1 2-12,1 0 0,-9 1-2,2-5 2,4 3-4,3 1-4,11-8 8,7 1 0,5-1-1,6-1-4,3-2-1,4 1-3,-1-2 3,10-2 3,0 0-14,-9 8 6,9-8 9,0 0-10,28 4 1,-8-4 3,9 2-2,5-6-1,9-1 1,-9 3-5,7-3-1,3 0 0,-3 1 0,0-3-2,-9 2 2,10-2-1,-12 4 2,1-1 2,-3-1-1,-10 1-1,0 3-5,-2-3 7,-5 4-1,-11 0 7,20-3-6,-20 3-3,9 0 5,-9 0-3,0 0-2,0 0 5,0 0-2,0 0 0,0 0-2,-43 10 4,21-1 6,-1-1-18,-6-1 12,-1 0 1,-12 4-4,12-4 3,1 2-1,-5-1 2,7 3-1,0 0-1,8-6 2,-1 1-4,4-3 4,7-1-7,-2 1 0,11-3 4,-11 4 0,11-4-1,0 0 0,0 0 1,0 0 1,0 0-3,41-11 2,-21 8-6,2-6 3,5-2-2,-4 2-1,6 0 2,-1-1 0,-1 3 2,2-2-1,-4 0-1,6 2-1,-6-1 2,-5 1 1,-1 0 1,-4 3-6,-3 1 6,-3-1-14,-9 4 12,13-5 1,-13 5 1,11-3-1,-11 3 0,0 0 0,9-6 1,-9 6-2,0 0-14,0 0 12,0 0 2,0 0 0,0 0 3,0 0-9,-33 16 4,24-11 2,-3 2 0,-6 2-4,9-2 6,-9 0-2,3 2 0,-1 1-4,4-1 6,-1 1-9,-1-1 4,-1 0 1,6 0-14,-1-2 14,3-1 1,-2-1-1,9-5-2,-13 9 4,8-6 10,5-3-12,0 0-4,-9 7 8,9-7-1,0 0-2,0 0-1,0 0 3,0 0-1,-9 5 2,9-5-9,0 0 8,0 0 4,0 0-7,0 0 5,0 0-3,21-21 5,-21 21-7,15-12 4,-5 5-4,3-6 2,1 3-5,-1-3 4,-1 3 1,1-1 10,-6 1-15,4 0-4,1-1 6,-1 1-2,2-1-3,-4 2-3,0 0 1,0 2 4,0 2 3,-9 5-5,12-13 8,-8 6-4,-4 7 1,9-5 8,-9 5-10,0 0 6,0 0-13,0 0 6,0 0-6,0 0 9,0 0-5,0 0 3,0 0-4,0 0 2,0 0 2,0 0 3,0 0 7,-20 33-13,16-26 2,-3 1 6,0-1-3,-4 2 3,2-2 1,2 2 0,-2 3-4,0-4 5,2 1-4,-4 3-1,2-1-3,-1 1 3,-1-3 2,-2 2 0,4-2-1,4-2 0,-2 0 1,7-7 3,-11 10-3,6-5 11,5-5-5,-9 9-5,9-9 2,-9 5 5,9-5-2,0 0-2,0 0 0,0 0 0,0 0 0,0 0-3,0 0 2,0 0-3,0 0 0,0 0 2,0 0-1,0 0-5,0 0 8,10-31-6,3 22 3,-6-1-3,-2-3-3,4 6 3,2-5-24,-4 1 28,6 1-11,-6 1 4,0-2 8,0 3-7,6-6 2,-9 7-3,3 0 7,0 2-4,-7 5-4,7-12 4,-7 12-3,6-7 6,-6 7-9,0 0 9,0 0-7,7-8 5,-7 8 7,0 0-11,0 0 0,0 0 3,0 0 4,0 0 2,-31 25-8,24-20 5,-6 4-14,1 0 12,-2 1-2,-1-1 4,-1 1 3,-2-1-1,-5 3-1,-1 0 15,8-1-17,-11 2 6,4-3-3,2 1-8,-3-1 2,3-1 0,-3-2-1,6 0 6,0-2-3,-1-1 4,11-3-2,-2 1 9,10-2-4,-15 2-5,15-2 6,0 0-6,-16-5 10,16 5-25,0 0 18,0-14-2,0 14-6,15-16-5,-6 6-7,3 1 7,-1 0 1,3-4 15,1 3-18,3 1-6,-4-2-1,4 3-2,-2-3-3,0 2 7,0 1-3,0-4 1,-1 5 6,-4-2-1,-1 2 5,-2-3-3,1 5-2,-9 5 3,10-9 8,-10 9-7,6-12 3,-6 12-3,0 0 8,0 0 10,-22-10-14,22 10 3,-23 1-4,3 5 4,2-6 4,0 5-1,-3-2 0,-3 1 4,-3 1-7,-3 2 1,1-5 0,-5 6 4,5-1-2,-3-2 6,3 2 2,2-2-3,-3-1 3,3 1 2,2 4-4,1-6 2,8 0-4,2-1 4,1 2-1,4-1-4,9-3 6,0 0-4,-12 2 0,12-2 1,0 0-1,0 0 1,0 0-1,39-16-2,-21 8 2,11-3-5,0-3 3,5-2-6,2-2-2,-8 2-1,8-3-1,0 2-3,2-4-2,-13 1 3,4 8 5,-4-2-4,0 0 2,-5 0 1,-8 3 4,1-1 0,-2 3 1,-6 1 3,2 3-3,-7 5 1,2-15-1,-2 15 1,0 0 2,-29-9 0,13 7 0,-2 4 2,-11 1 3,-1 3 1,-2 2 2,-10 0-1,3 3 4,-2 3 4,-2 1-6,-2-1 5,3 4 5,-1-1 5,2 1-1,2 0 1,1-2-3,13-4 0,1-4-5,12-1-4,1-1 3,4 1-1,0-2 3,7-5-9,0 0 3,0 0 1,19 12 5,-1-12-9,0-2 2,15-5-9,-3 0 19,11-7-23,3-1 3,-5 3 2,-10-1 3,12-1-3,-3-6-6,-1 3 6,-8 6 10,0-2-16,-2 0 0,0-1-7,-4 0 6,-5 4 5,-2 3-6,-3-3 11,-4 0-15,-2 3 7,-4-4 4,-3 11 1,2-15-4,-2 15-2,-7-14-5,7 14 7,-22-7 0,6 5 6,-3 2-7,-8 0 7,0 5-10,-2 1 17,-1 2-1,-14 1 0,12 0-5,-7 8 9,-1 2 5,-3 0-2,5 3 6,3 1 8,6 3-10,5-4-1,3-1-4,5-2 2,7 2 1,3-4 0,3-1-4,3-2 3,3 3-20,1-9 17,5 5-24,4-3 27,3-1-10,3-6 1,-2 1 4,10-6-2,-6 0-1,8-7-5,-2-1 0,1-4 1,-1-2-2,0 3 3,-2-6-7,9-5-12,-12 1 15,-4 2-1,-2-4 5,0 2-9,-5-1 6,0-2 0,0 0-5,-10 2-1,3-2-3,-6 8 0,8-4-1,-10 4 3,0-2 5,-1 6 2,-2 0-3,-2 2-1,0 2-9,-2 4 4,-7 1 7,2 3-1,0 2-4,-7 7-2,-3 2 2,1 2 2,-2 4 0,2 1 1,-4 13 9,8-8-20,3 1 13,-4 8 11,5-9-4,4 6 2,0-1-6,3-2-2,6-1 8,0 2 1,-1-7-7,3-2 4,2-1-3,2-3 2,3 1 1,-3-3 0,2-3 2,7 0-8,-1-3 7,3 0 1,3-4-5,2-4 3,13-5-2,-3-3 11,12-2-21,-1-7 6,-1 3 4,5 3 1,2-5 4,2-5-3,-4 2-6,3-3 0,-1 0 0,2-1 2,-2 3-4,0 1 1,-15 0 4,8 1-6,-10 5 0,-4 5 7,-6-4 0,0 6-4,-4-1 1,-7 4-5,0-1 3,-7 8 4,2-12-7,-2 12 3,0 0 3,-30-4-28,8 8 23,-3 1-1,-6 3 1,-8 5-4,-2 1 2,-6-1 1,-1 7 0,-3 5-1,-4-6-2,-13 9 2,15-5 4,1-1-1,0 0 1,4 4 4,1-6-2,11 2-7,6 1 8,7-8-11,8-5 9,1 1 1,5-4-5,5 1-2,-1 1 0,5-9 3,0 0 1,11 12 7,7-10-8,12-4 4,-3-1-3,14-6 2,8-1-7,-4-4 11,5-2-7,0-2 0,0 2 3,2-5-3,2 0-17,-2 0 22,-1 2-3,1-3 0,0 3 3,0-2-2,2 5 3,-4-3 1,-9-2-3,-1 6 2,-1 1-3,-14 4-1,-5 3 1,-6 2 11,-5 0-13,4 1 7,-4 1 0,-9 3 1,12-4 10,-12 4-13,0 0 2,0 0-2,-32 16 3,7-4-3,-6 0 0,-8 6 4,-1 2-4,-6 1-1,10 1 1,-13 3 2,1 1-2,-1-1-3,5 3-3,-1-5 4,5 3-7,6-1 3,9-7 2,2-4-2,10-2 5,1 0-3,6-2-1,-1-1-2,5-2 2,2-7 2,0 0-3,15 12 3,-1-12-1,6-3-2,7-4 2,0-2-2,3-1 1,8-4-2,-1-2-1,3-1 0,-2 1 5,-11 2-4,10-3 2,3 0 7,-1 0-13,-12 4 5,2-2-9,-2 1 9,0 2 0,-9 2-3,0 3-2,-4 0 7,-2 0-5,-1 2 4,-2-1 1,-9 6-6,13-5-9,-13 5 10,7-5 5,-7 5-5,0 0-3,0 0 2,0 0 1,0 0 1,0 0-7,0 0 6,0 0 4,0 0-2,-41 21-3,25-12 0,-4-1 1,4 4-1,-8 0 6,-3 2-4,6 5 4,-2-3-2,-1-2 0,1 1 2,1-1-2,3 5-2,2-11 1,3 1 1,0 2-5,5-6 2,0 2 3,3-2 0,6-5-6,-10 10 7,10-10-2,-4 9 3,4-9 0,0 0-2,0 0-15,0 0 18,0 0-6,38-10 14,-33 3-15,11 0 0,4-5 6,-4 1-20,6-1 20,-4 3-2,5-7-3,-7 5-1,7-1 2,-1 0-1,-4 1 3,-4 4-5,-3-1-12,2 2 22,-6-1-8,0 2 4,-7 5 2,14-5 0,-8 0-1,-6 5-6,0 0 5,0 0-4,0 0 1,9-4-4,-9 4 3,0 0-11,0 0 15,0 0-1,0 0-1,0 0 4,0 0 3,0 0-9,-22 19 0,15-12 3,7-7 0,-13 14 1,6-5 0,0 5 0,-6-4-2,1 1-2,1-1 3,0 5 0,2-4-1,2-1 1,2-1 0,-4 1-2,2-1 1,3-2 3,4-7-6,-7 17-2,2-11 5,5-6 2,0 0-16,-4 10 16,4-10 2,0 0 0,0 0-5,0 0-14,0 0 20,0 0-1,0 0-1,0 0 0,0 0-4,41-28 1,-34 23 4,2-7-6,4 3-2,-2-3 2,1 0 1,-1-4-3,0 1 1,1 1 3,-1 4-1,-4-3-3,4 0 3,-4 2 1,0 2-3,2 1-2,-3 1 6,-1 0-5,-5 7-1,11-11 1,-6 3 8,-5 8 6,11-7-11,-7 0 5,-4 7-8,0 0-1,7-7 4,-7 7-1,0 0 0,0 0-3,0 0 0,0 0-3,0 0 7,0 0 2,0 0 0,0 0 0,0 0-3,0 0-2,0 0 4,0 0 10,-16 35-11,7-25-6,3-1 6,-3-1-1,4 5 3,-2-5 3,-2 6-19,0-3 12,-2 1 6,-1-2-2,1 7 5,2-8-8,-2 1 1,4-3-2,0 0 3,-6 2 1,6-2 3,2-2 1,5-5-1,-11 9-3,11-9 2,0 0 0,-6 10-3,6-10 0,0 0-1,0 0 5,0 0-2,0 0 1,0 0 1,0 0-1,0 0-4,0 0-1,0 0 6,0 0 5,22-29 3,-15 23-14,0-1 1,6-3-4,-4 1 3,2 0-2,-4-1 0,2 2 1,0 3 1,-2-2-3,-7 7-3,11-11 8,-11 11-16,7-7 19,-7 7-2,5-7-5,-5 7 2,0 0-14,0 0 17,9-5 0,-9 5-2,0 0 1,0 0-4,0 0 4,-25 21 3,16-16-1,-2 6 9,4-1-11,-4 0 0,1 2 5,1 2-4,0-2-2,-4 2 1,4 0-4,-3 0 3,3 0-2,0 1 2,-2-5 5,0 4-4,0-1-3,4-5 5,2 1-2,-2 0 0,-1-1 2,1 1-3,0-2 2,2 2-4,5-9 14,-11 13-7,7-8-4,4-5 1,-9 11 0,9-11 6,0 0-8,-3 5 1,3-5 1,0 0 4,0 0 0,0 0-2,0 0 1,0 0-2,0 0 1,0 0 1,0 0-11,0 0 14,27-33-6,-15 23-1,-3 0-1,2-1 2,0 2-5,1-3 1,1 0-1,3 0-2,-5 0 8,0 1-3,-4 5-2,2 1 2,-4-2-4,-5 7 5,13-9-12,-13 9 9,5-7 3,-5 7 6,0 0-6,0 0-4,7-9-3,-7 9 8,0 0-8,0 0 4,0 0 3,0 0-2,0 0 2,0 0-8,0 0 4,0 0 3,0 0 5,0 0-9,0 0 6,-16 37 0,11-27-6,-1-3 3,1 1 0,-4 1 3,5 2-5,-5-3-4,2 3 11,0-3-4,0 5 6,3-5-8,-1-1 6,-4 0 0,0 6 11,0-6-14,2 2 7,1-2-8,-1 0 4,0 0-7,0 0-10,7-7 11,-13 12 1,10-5 8,-3 2 1,6-9-21,-9 9 18,9-9-2,-9 8-2,9-8 0,0 0-5,-3 7 10,3-7-1,0 0 7,0 0-4,0 0-4,0 0 0,0 0 1,0 0-4,0 0 4,0 0 0,25-28-1,-16 20 0,2-3-16,-2-1 14,0 0 1,-4 5-1,2-2-15,-1 2 12,1-4 0,-2 4-6,2-2 11,-7 9-9,7-10 5,-7 10 5,8-9-6,-8 9 8,3-7-13,-3 7 0,0 0 9,0 0-3,0 0-4,0 0-1,0 0-1,0 0 4,0 0 0,0 0 2,0 0-6,-23 21 13,18-14-9,5-7 7,-11 10-12,11-10 8,-4 12-3,4-12 1,-9 8 0,4-2-1,5-6-8,-9 8 15,9-8-6,-11 7 2,11-7 0,-5 7 0,5-7 1,-11 7-2,11-7-1,-7 5 5,7-5-7,-6 7 5,6-7 14,-10 6-11,10-6-1,-11 8-12,11-8 3,0 0 2,-7 6 1,7-6 5,0 0-20,0 0 13,0 0 3,0 0 3,0 0 9,0 0-20,0 0-6,0 0-3,0 0 14,0 0-18,0 0 7,0 0 2,0 0 1,25-25 1,-25 25 3,3-9-1,-3 9 0,0 0-2,9-10 14,-9 10-10,4-7-4,-4 7 5,0 0 2,0 0-7,0 0-1,9-7-1,-9 7 1,0 0-3,0 0 9,0 0 3,0 0-2,0 0 4,0 0-5,0 0 5,-22 23 2,22-23-6,-10 12 7,4-5-3,-1 0 4,2 2-11,5-9 10,-11 13-2,4-6 5,3 0-6,4-7 2,-9 14 4,9-14-6,-5 8 0,5-8 0,-9 9 4,9-9-4,-4 10 2,4-10 3,0 0-3,0 0-2,-5 9-1,5-9 1,0 0 2,0 0-2,0 0 6,0 0 0,0 0-5,0 0 0,0 0-2,0 0 6,0 0-5,0 0-5,0 0-7,0 0-4,0 0-1,0 0 6,20-29-2,-20 29 6,7-9-1,-7 9 3,3-5-3,-3 5 2,0 0 1,0 0 4,6-8 1,-6 8-5,0 0-1,0 0 2,0 0-1,0 0 3,0 0 1,0 0-4,0 0 2,0 0 1,0 0-2,0 0-1,0 0 1,0 0 5,-27 27-1,21-22 1,6-5 5,-10 14-7,4-9 2,-1 2 0,0 0 0,7-7 6,-11 9-4,11-9 0,-11 9 0,11-9 3,-9 5 0,9-5 3,0 0-3,-7 7-4,7-7 2,0 0 0,0 0-11,0 0-15,0 0-25,0 0-21,0 0-29,0 0-32,0 0-33,0 0-35,0 0-26,0 0-64,0 0-151,0 0-478,0 0 211</inkml:trace>
  <inkml:trace contextRef="#ctx0" brushRef="#br0" timeOffset="6068">1022 1695 76,'0'0'151,"0"0"-7,0 0-9,0 0-2,0 0-1,0 0-2,0 0-7,0 0-2,0 0-8,0 0 2,0 0 1,0 0-7,0 0-3,0 0-8,0 0 0,-36 23 3,21-16-2,-1 0-5,-4 0 0,2 0-3,-7 1 0,0-1-4,-2 5 2,2-5-7,-2 0-1,7-2-7,4 2 2,0-4-6,4 1-5,1-1-5,2 1-3,9-4-7,-14 2-3,14-2-8,0 0 1,0 0-6,0 0-1,0 0-4,0 0-1,61-20-7,-38 10-3,7 1-1,-1-3 3,5 1-5,4-5-4,-8 7 2,8-6 2,3-1-5,-10 7 2,-2-3-1,-1 1 1,-1 1-1,0 0 0,-2 0 1,-5 5 6,-4-2-2,-1 0 9,-5 3 2,-3-1 6,6 2 7,-13 3 20,11-6-12,-11 6-12,0 0-3,0 0-2,0 0 1,0 0-2,-49 4 3,31 1-5,-10 4-4,-3 5-2,-12 0-7,2 2 3,-6 3-2,2-1 3,-1 4 4,1-4-4,3-1-1,-1 0 5,15-3 4,-1-2 4,2-3-10,7 0 2,4-3-2,2 1-15,5-3 9,0 1-2,9-5 1,-13 7 0,13-7 0,-9 7-5,9-7 1,0 0-4,0 0 4,0 0-6,0 0 1,43-12 2,-21 8-3,-1-1-7,5-4 1,2 1 0,-1-1 1,4-1-1,5-6 5,-8 4-3,3 2-11,-1 0 5,1-3 8,-4 3-3,-4 0 0,-3 3-2,-4-2 4,9-3 1,-11 6-2,-8-1-1,3 2 12,-4-3 1,-5 8-3,9-15-4,-9 15 4,0 0 2,-21-20-1,6 19 7,-4-3-7,-7 1 2,-6 1 16,2 4-11,-12 3-2,-4 9 4,1-9 11,-5 4-10,-4-1 13,2 4 5,1 0 10,-1 2-1,2 0 6,5-2 1,15-1 0,3-3-8,2 3 1,5-6-8,6 3-4,1-3-4,4-1 1,2 1-8,7-5 3,-9 5-7,9-5 0,0 0-3,23 11-1,-7-13-2,13 4-3,0-8 1,16-1 1,-4-6-4,4 1-1,2 2 2,-3-1 2,5-3-4,-1 2-2,3-5 1,-7 3-1,5 3-2,-10-1 6,3 2-7,-14 0 1,-1-2 0,-9 5 0,-2 2 3,-3 1 2,-4-1 7,-9 5 1,11-5 0,-11 5-3,3-9-3,-3 9 0,0 0-1,-23-7 0,1 7-2,-1-2 2,-9 2-2,-1 5 0,-11-1-4,-7 3-1,5 2 6,-10 1-3,0 2 2,-14 7 1,11-5 2,-18 5-1,21-2 6,4 4 4,4-5 2,5-2-4,18-4-1,-2 3-3,11-2-3,1-4 0,3 0-2,3-2-1,5 2-1,4-7 3,0 0-6,0 0 4,32 10-3,-1-13 3,12-6-6,4 0-2,1-3-1,4-3-1,2 0-2,3-1 1,22-7-4,-21 4 2,-3 3-2,17-8 3,-20 7-3,-1-2 3,-7 9 2,-2-2-1,-15 5 0,0 0 3,-2 0 0,-7 1 0,-9 5 2,3-3 3,-3 2 4,-9 2 1,9-6-3,-9 6 0,0 0-1,0 0-1,0 0 2,-47 1-1,22 3 3,-5-1-1,-15 8-3,4-1-1,-10-1 1,-2 3-2,-19 2 1,-4 7-1,1-3 3,-2 0-1,3-1 2,20 1 5,2-6 4,4 0-1,10 0-3,10-3-3,8-3 2,4-2-1,-1 4-2,7-4-2,4 1-3,6-5 3,-3 9-2,3-9 3,0 0 0,23 5-2,6-9 4,3 1-5,13-1 2,2-3-3,3-3-1,-2-1-2,4 0 3,6-3 0,-4 0 1,1-1 0,17-6-3,-20 3 2,-2 3-2,2-4 1,-3 0 0,-6 3 0,-13 6 4,-1-1-3,-4 3 0,-9 1-1,1-4 2,-3 4 2,-7 1-1,-7 6 0,11-9-2,-11 9 0,-2-10-4,2 10 3,-21-4 0,-3 3 1,-4 1-3,-16 3 2,0 4-1,-5 4 0,-7 4-2,-17 0 0,15-1-2,-15 5 2,14-5-3,1 0 1,-17 5 2,23-2 2,9-3-1,3 0-3,10-4 1,12-1 1,2 0-6,1-2 1,5 3 2,1-5-1,5 2-3,4-7 1,0 0 2,0 0 1,16 14-1,4-15 1,-2 1-3,16-4-2,7 1 0,0-3-4,1-2 1,1-1-5,2-2 0,-2-1 3,3-2 9,-1 0-7,-2 0 2,2-2 0,-5 7 1,-1-5 3,-15 2-1,-5 7 0,1 0 2,-7-1 1,1 1 5,-7 0-1,4 1 2,-2-1-5,-9 5 3,0 0-1,3-12-2,-3 12-1,0 0 0,-25-10 2,9 10-2,0-4 1,-6 4 0,-8 0-1,-15 4 2,15 1 1,-17 2-1,-5-2 2,-2 5-1,-2-3-1,-3 6 3,-14 0-5,19 3 4,-5-5-3,12 2 3,4-3-2,0 1 1,18-4 4,5 0-6,4 0 4,0 1-4,5-4 1,5 3 1,6-7-3,-3 12 2,3-12 2,0 0 1,30 14 0,-5-11 3,4-3-6,18 0 2,-2-3-3,-2-1 4,5-1-2,1-2 0,-1-2 1,1-1-3,-1-4 3,-7 2 1,1 1 2,-1-1-3,-12 4 3,1-6-5,-7 6 6,-6-3-4,-3 6 3,-5-5-2,2 3 3,-6 1-6,-5 6 7,4-10-8,-4 10 5,0 0-2,-18-14-2,3 10 1,-4 1 2,-7 1 0,0-3-6,-16 10 6,-1 0 0,-2-1 0,-3 5-2,-1-2 0,-4 3-2,-1-1 4,0 8-8,-2-3 6,8 0 1,-1-1-4,3-1 2,6-1 0,13-4-1,0 0 3,11 0-3,4-2-1,-3 0-1,5-1 2,2-1-6,8-3-6,-12 5-5,12-5 2,0 0 3,0 0 3,0 0-1,0 0-1,0 0 0,41-17 6,-25 8 4,9-5-4,0 0 2,1 1 0,11-6 0,-1-4-1,0 4-2,-7 5 4,-4-1 0,4 3 2,-6-7 0,4 5-1,-7 0 2,-6 4 0,0 1 0,-5 2 1,-2 0 4,-1 2-3,1 0 0,-7 5-3,7-9 6,-7 9-2,0 0 0,0 0-1,0 0-4,0 0 3,-25-7-4,25 7 0,-25 5 1,2 0-2,-2 2 4,5 0 1,2 2 0,-2-2-1,4 4 0,-9-3-1,0 3 3,7-6 0,3-2-3,5 1 4,2-1-3,8-3-3,-14 7 1,14-7 0,-7 3 1,7-3-5,0 0 5,0 0 4,0 0-1,0 0 1,0 0-3,0 0 4,0 0-1,0 0-1,36-24 3,-24 14-1,6-6-2,-3 4 1,10-4-5,-2 3 4,0-1 3,-5-3-7,0 6 4,-3 3-2,-3-3-2,-5 6 3,1-2 0,-1 2 2,-7 5-1,12-7-2,-12 7 1,9-4-1,-9 4-2,0 0 2,0 0 2,0 0-6,0 0 0,0 0 4,0 0 1,0 0-4,0 0 4,-28 14-4,20-7 7,1 0-4,-4 2-1,11-9-1,-16 17 2,6-5-3,-1 2 2,7-5 1,-7 3-5,4-5 5,0 7 2,0-6-3,2-1 7,5-7-1,-11 14-5,7-9 1,4-5 0,-3 9 1,3-9-2,0 0 2,0 0 4,0 0-3,0 0 1,0 0-2,0 0 1,0 0-1,0 0-1,25-31 4,-15 19-5,1-4 5,2 4 0,-4 0-1,0-1-2,2-2 0,-1 1 1,-1 2-2,-3 0 3,1 0-1,-4 5-1,-3 7-2,6-14 6,-1 7-3,-5 7-4,0 0-4,4-14 6,-4 14 0,0 0-5,7-9 1,-7 9 3,0 0-4,0 0 6,5-11 2,-5 11-4,0 0 1,0 0 3,0 0-5,0 0 3,0 0-3,0 0-2,0 0 3,0 0 2,0 0-2,0 0 0,0 0 2,0 0-1,0 0-2,0 0 1,0 0 1,0 0-1,0 0-1,0 0 0,0 0-4,6-7 2,-6 7 0,0 0 2,0 0-5,0 0 0,0 0 2,0 0-3,0 0 1,0 0 6,0 0-3,0 0-2,0 0-3,12 20 5,-12-20 3,0 0-1,7 5 1,-7-5 2,0 0-4,6 7-1,-6-7-1,0 0 1,7 9-4,-7-9 1,0 0 3,0 0-3,-4 19 5,4-19-1,-5 19 2,1-8-2,1 3-1,-4 3 1,-4 7 0,4-9 0,0 1 2,1 3-4,-1-3 5,-6 5-5,8-3 3,5 1-4,-7-1-4,5-2-1,0-1-5,0-1 1,2-3 4,2 0-1,2-1-2,3-4 1,2 1 3,2-4 4,9-5 0,5 1 2,2-3-1,-1-3 0,3-1 1,9-7 2,3 4-4,-3-5 1,0-1-5,-8 7 9,1-3-1,-5 1 0,1-2 0,0 4-2,-3 0 0,-1-2 1,-3 1 2,-6 3 1,-1 1-1,-3 0 2,-1 2-2,0-1 7,-9 6 3,11-3 6,-11 3-3,0 0 2,0 0 7,13-4-5,-13 4 1,0 0-5,0 0-1,0 0 0,0 0-2,-40 18 2,19-15-3,3 4 1,-7 2-6,-2 0 4,-2-1-1,-11 3 0,6-1-1,-3 0 1,4-1-1,1-2-1,2 1 2,-3-4-2,6 1-3,8-5 2,-1 4-2,6-3 3,1 1-3,6 2 1,7-4-4,-18 3 1,18-3 3,-9 4-3,9-4 3,0 0-1,0 0-2,0 0 0,0 0-2,36 0-1,-18-2 8,-2 4 2,7-6-1,-5 6-2,11-6-7,0 1 0,1-1 1,-1 1 5,1-2-3,4-1 0,0 3-2,-3-2 5,0-2 5,-5-2-6,5 2-3,-6 2 2,-3 0 0,1 2 0,-5-1 0,-2 1 0,-2 1 1,-1 2 1,0-2 2,-13 2-5,0 0 0,19 2 4,-19-2 1,11-2-3,-11 2-3,0 0 1,0 0 2,11 6 1,-11-6-5,0 0 5,0 0 1,0 0-1,0 0-2,0 0 6,0 0-7,0 0 4,0 0-7,0 0 6,-41 5-2,26-7 2,-1 2 0,-2 0-3,-3 2-1,3-6 2,-8 3 0,3-3 0,5 2-2,-9 1 2,8-1 2,2 0-4,-1 0 5,6 1-1,12 1-1,-22 0 3,22 0-5,-14-2-1,14 2 2,-13-4-2,13 4-1,0 0 2,0 0 0,0 0-5,0 0 0,0 0 4,0 0-1,0 0 4,0 0-4,0 0-1,51-3 2,-33 3 3,3 0-3,4 0 3,-5 2-3,5-2 0,4 0 3,0-4 0,-3 4-2,0 0 1,-7 0 0,3-1 2,-4 1 0,2 0-2,-2 0-2,-6 0 6,-1 1-4,-11-1 1,25-1 0,-16 2 1,-9-1-2,20-3 10,-20 3-3,16 0-6,-16 0-2,16-4 7,-7 3-1,-9 1-5,0 0 5,16-4-1,-16 4-2,11-5-6,-4-2 7,-7 7-1,7-7 11,-7 7-4,0 0-4,2-11 2,-2 11-3,0 0 1,0 0-2,-14-17 2,8 12-2,6 5-3,-18-7 2,8 5 4,-8-4-4,1 6-4,3-5 4,-4 1 0,-3 1-1,-1-4-2,2 3 3,1-1-3,1 2-1,-2-3 2,2 3 2,7 1-2,-1-1-4,12 3 3,-18-4-1,18 4-2,-13-2-4,13 2 4,0 0-1,0 0 1,0 0 1,-11 7 2,11-7 2,0 0-2,0 0 1,26 14 0,-16-8 1,1-1 0,-2 2 0,9-4 2,-5 1-3,4-3 1,3 1-1,-2 2 0,0-2 4,4-2-4,-1 0-2,-1-2 6,-4-2-3,6 2 7,-4 1-6,1-5-1,-1 3-1,-3-4 5,1 5-2,-5 1 6,-1-1-1,-10 2-1,16-4 11,-16 4 1,0 0-3,11-3-6,-11 3 3,0 0-2,0 0-1,0 0-1,0 0 0,0 0-2,-39-7 0,23 9-6,-1 1 6,-4-1 1,3 0-1,0-1-5,-2 3 3,-1-4-1,6 3-7,-4-1 4,1-2-1,3 2 6,-1-1-4,4-1-1,12 0 1,-20 6 2,13-3-3,7-3-1,0 0 2,-15 2-2,15-2 0,0 0-6,0 0-5,-14 0-2,14 0-5,0 0-3,0 0-2,0 0 2,-13 5 4,13-5 1,0 0-3,0 0 3,0 0-1,0 0 2,0 0 1,0 0 2,0 0 3,0 0-3,0 0 4,0 0 9,43-5-8,-43 5 3,17-7 1,-8 2-2,1 3-2,-10 2 3,18-5-2,-7 1 1,-4 1-1,-7 3 2,11-2 3,-11 2 6,0 0-5,13-5-1,-13 5-2,0 0-3,0 0 3,0 0 2,0 0-4,0 0 2,-31-11 3,31 11-2,-27 2 0,11-2 0,-2 4 0,0-6-3,0 5 12,0-3-9,-2 4 1,-1-1-2,3 1-1,-9 3 4,4-4 0,1 1-2,4-3 1,-7 3-1,4-1 5,3-1-3,1 2-3,-4-1 3,-1-1-4,6-2 2,-2 0 2,-1 4-3,6-2 0,-3 0 5,5-2-6,11 0 4,-18 0-2,9 3-4,9-3-3,-20-1 6,20 1-8,-16 1 0,16-1-8,-14 2-5,14-2-9,0 0 0,0 0-10,-25 2-16,25-2 7,0 0-1,0 0 4,-20 2-4,20-2 2,0 0-1,0 0 1,-21 0-7,21 0 8,-13 0 1,13 0 2,-13 3 5,13-3 3,-14 2-1,14-2-5,0 0 9,-23 0 3,23 0 4,0 0-2,-24-4 4,24 4 3,0 0 3,-19 0 0,19 0 4,0 0 1,-18-1 2,18 1 5,0 0-1,-22-7 5,22 7-3,-12-6 4,12 6 0,0 0 1,0 0 0,-13-8-3,13 8 0,0 0 3,-14-8 4,12 1-6,2 7 3,0 0 4,-11-11-3,11 11 3,0 0-3,-5-8 4,5 8-3,0 0-2,0 0 1,0-14 0,0 14 0,0 0-2,0 0 3,0 0 0,0-14-1,0 14 5,0 0-4,0 0-2,0 0 3,0 0 2,-6-11-4,6 11 1,0 0-3,0 0 3,0 0 3,0 0 2,0 0-4,0 0 0,-5-8-2,5 8 4,0 0-2,0 0 0,0 0 0,0 0 2,0 0-3,-5-11 3,5 11-2,0 0 2,0 0 4,0 0-6,0 0 1,0 0 4,-2-12-6,2 12 4,0 0-3,0 0 3,0 0-9,0 0 1,-15-5 8,15 5 1,0 0-5,0 0 1,-12-1-2,12 1 0,0 0-9,0 0-16,0 0-19,0 0-28,0 0-21,0 0-24,0 0-28,0 0-39,0 0-40,0 0-56,0 0-147,0 0-464,0 0 206</inkml:trace>
  <inkml:trace contextRef="#ctx0" brushRef="#br0" timeOffset="13887">751 600 58,'0'0'127,"0"0"-2,0 0-9,0 0 0,0 0-2,-2-14-5,2 14-4,0 0-4,0 0-5,0-12-5,0 12 2,0 0 1,-9-12-7,9 12-6,-4-12-6,4 12-1,-2-13-2,2 13 1,-1-16-6,1 16 0,0 0-6,0-16-3,0 16-4,-4-10-7,4 10-4,0 0 5,5-11-11,-5 11-1,0 0 2,4-12-2,-4 12-3,0 0-2,0 0-2,0 0 1,0 0-5,4-10-3,-4 10 0,0 0-3,0 0 1,0 0 1,0 0-7,0 0 2,0 0 2,0 0 2,0 0 2,0 0 0,0 0 0,0 0 1,0 0 2,5 31 0,-5-31 5,0 12-1,0-12-5,-4 14-3,4-14 2,0 17-5,0-17-1,0 0 1,-3 14 1,3-14-2,-4 12 0,4-12 3,-3 12 2,3-12-4,-8 12 0,5-5 0,3-7-2,-7 16-2,5-9 3,2-7-5,-9 14-18,5-7 5,1 2-1,3-9 4,-9 14-3,9-14-2,-6 13 13,5-5-9,1-8-1,-8 12 0,8-12-1,-5 14 3,1-7 2,4-7-2,-3 11 2,3-11 0,0 0 0,-6 12-4,6-12 5,0 0-3,0 9 3,0-9-4,0 0 1,0 0 0,0 0 0,0 0 1,0 0-2,0 0-1,0 0 2,0 0-1,0 0-1,-5 13 3,5-13 0,0 0 0,0 0 6,0 0-2,0 0 7,0 0-1,0 0 2,0 0-3,0 0-1,0 0-1,11-32 4,-11 32-4,7-14 0,-5 3-1,0 1 3,1-3-2,3-2-3,-3 1 1,1 4-3,-4 10 0,3-19-1,3 9 5,-3-1-8,1 2 3,-4 9 9,5-15-8,-5 15-4,4-12 0,-4 12 1,2-9 5,-2 9-2,0 0-1,7-11-2,-7 11 3,0 0-2,0 0 4,0 0-2,3-10-2,-3 10 1,0 0-6,0 0 4,0 0 0,0 0-3,0 0 0,0 0-1,0 0-3,0 0 3,0 0-1,0 0 2,0 0 3,0 0-1,0 0 2,0 0-5,0 0 5,0 0-3,0 0 1,-12 35-2,12-35 5,-2 12-3,2-12 3,-9 12-6,9-12 5,-4 14-2,4-14-2,-3 12-1,3-12 1,-7 16 4,3-6 0,1-2-1,3-8-3,-9 14 4,9-14-3,-4 14 0,4-14 1,-5 11-3,5-11 4,-4 8-1,4-8-2,0 0 4,-4 9-7,4-9 3,0 0 2,0 0 1,-5 11 0,5-11-2,0 0 3,0 0-3,0 0 3,0 0-5,0 0 3,0 0 3,0 0-4,0 0 5,0 0 9,25-18-12,-25 18 2,15-10-2,-8 3-1,0 0 2,-2-4 1,-1 4-2,5 0-2,-4-1 0,2-2 3,1 1-7,-1 1 15,0-5-6,0 3-4,-3 1 9,-3 0-11,7 1-2,-3 1-1,-5 7 2,7-14 2,-7 14 0,4-9-4,-4 9 2,7-13 3,-7 13 1,0 0 4,0 0-6,4-9-2,-4 9 2,0 0 1,0 0-4,3-8 0,-3 8-3,0 0 6,0 0-6,0 0 1,0 0 6,0 0-3,0 0-2,0 0 2,0 0-1,0 0 8,0 0-7,0 0 3,0 0 4,0 0-6,-3 39 4,3-39-3,-9 14 0,9-14 3,-6 15-4,-1-8-1,2 0 3,5-7-3,-8 16 3,8-16 2,-5 11-2,1-6 2,4-5-1,0 0 1,-5 10-6,5-10-14,0 0-20,-7 5-16,7-5-20,0 0-18,0 0-24,0 0-28,0 0-46,0 0-40,0 0-219,21 2-485,-21-2 215</inkml:trace>
  <inkml:trace contextRef="#ctx0" brushRef="#br0" timeOffset="15606">1407 778 53,'0'0'121,"0"0"-17,0 0 2,0 0-11,0 0 3,0 0-3,0 0-13,17-17-8,-17 17-8,0 0-6,0 0 5,12-7-1,-12 7-6,9-3-3,-9 3-1,9-7 0,-9 7-7,13-5-1,-13 5 1,9-9-5,0 4-5,-9 5 3,14-9-5,-3 4 5,-2 0 4,-9 5-6,14-9 1,-7 5-4,-7 4-1,13-8-1,-13 8-3,7-7-3,-7 7 4,9-9 5,-9 9 2,0 0 4,9-5 0,-9 5-2,0 0-5,7-7-3,-7 7-1,0 0-1,0 0 1,0 0-4,0 0-4,0 0 0,0 0-2,0 0-5,0 0-2,0 0 5,0 0-6,0 0-1,0 0-3,0 0 0,0 0-2,0 0 0,0 0 1,0 0-5,0 0 4,0 0 0,0 0-3,0 0 1,0 0-3,-36 3 1,36-3-1,0 0-1,0 0 2,0 0 1,-12 4-2,12-4 1,-9 7 7,9-7-2,-6 8-2,6-8-3,0 0 3,-9 9-1,9-9 1,-3 9-4,3-9 2,-9 7 0,9-7 8,-7 10-9,-1-4-1,8-6-2,-5 10 2,5-10 1,-5 9 7,5-9-9,-6 8 0,6-8 3,-9 15-3,9-15-2,-9 11 4,4-4-3,5-7 0,-6 12 4,5-5-3,1-7 1,-13 9 4,8-2-8,5-7 0,-6 15 4,6-15-5,-7 11 1,7-11 4,-7 8-4,7-8 3,-5 7 1,5-7 0,0 0-2,0 0 0,-8 12 3,8-12-4,0 0 2,0 0 0,-3 9-1,3-9 3,0 0 3,0 0-7,0 0 1,-7 8 2,7-8 1,0 0-5,0 0 1,0 0 1,0 0 1,0 0-2,0 0 1,-8 5-3,8-5 4,0 0-1,0 0-1,0 0-1,0 0 1,0 0 0,0 0 0,-3 11 1,3-11-3,0 0 0,0 0 3,0 0-3,0 0 6,-4 10-3,4-10 0,0 0 1,0 0 0,0 0-3,0 0 2,0 0-1,0 0 2,-3 9-1,3-9 0,0 0-3,0 0 4,0 0-2,0 0 3,0 0-5,0 0 1,0 0 2,0 0 15,0 0-16,0 0-1,0 0-3,0 0 3,0 0 0,0 0-3,0 0 1,0 0 0,0 0 0,0 0 2,0 0-1,0 0-2,0 0 0,14-33-2,-14 33-2,5-10 1,-5 10-2,8-12-2,-5 7 1,-3 5 4,11-11 0,-11 11 0,11-8-1,-11 8-1,3-9 4,-3 9-1,6-5-2,-6 5 2,0 0 0,7-9 2,-7 9 0,0 0-1,0 0-1,0 0 0,0 0 1,0 0-3,0 0 1,0 0 0,0 0 4,0 0 0,0 0-2,0 0 2,0 0 3,0 0-1,0 0-2,0 0 2,0 0-1,-7 33-2,7-33 3,0 0 3,-7 11 0,7-11-4,-9 11 3,9-11-3,-9 7 3,9-7-1,-4 9 6,4-9-6,-7 8-1,7-8 0,-6 7 6,6-7-3,-9 9 2,9-9-2,-8 7-1,8-7 1,-8 9-4,8-9 2,-7 7 1,7-7 2,-9 8-2,9-8 0,-9 9 6,6-2-19,3-7 0,-11 14 0,11-14 2,-7 12 6,7-12-5,-11 8 6,6-3-3,5-5 2,-8 11-3,5-4-1,3-7 5,0 0 0,-7 10-1,7-10 2,0 0-1,0 0 2,-8 9 1,8-9 2,0 0-2,-5 9-1,5-9 2,0 0-3,0 0 4,0 0-1,0 0 4,0 0-6,0 0-1,0 0 3,0 0-2,0 0 7,0 0-7,0 0 2,0 0-1,0 0-1,0 0 2,0 0-1,0 0 4,0 0-3,0 0 0,0 0 4,22-26-4,-22 26-2,0 0-2,9-7 2,-9 7 0,10-7 0,-10 7 3,9-6-2,-9 6-1,7-5-3,-7 5 4,0 0-5,0 0 2,9-3-2,-9 3 5,0 0 0,0 0-3,0 0 10,0 0-10,0 0 7,0 0 1,0 0-4,0 0-4,0 0 3,0 0 4,0 0 5,0 0-5,0 0-2,0 0-4,0 0 7,-19 21 0,19-21-4,-11 8 7,11-8 2,-13 11-3,6-4 2,2 0-1,5-7 3,-13 10-5,10-5 3,3-5-2,-11 9-3,11-9 0,-11 9-3,11-9 5,-5 7-4,5-7-1,0 0 6,0 0-3,-9 8 1,9-8-1,0 0-2,0 0 2,0 0 2,0 0-6,0 0 7,0 0-7,0 0 4,0 0-4,0 0-2,0 0-5,0 0-9,0 0-10,0 0-7,0 0-15,27-22-8,-27 22-11,0 0-16,9-5-14,-9 5-26,0 0-27,0 0-154,0 0-329,0 0 146</inkml:trace>
  <inkml:trace contextRef="#ctx0" brushRef="#br0" timeOffset="17510">1303 484 114,'0'0'131,"0"0"-8,0 0-9,0 0-6,-16 23-6,16-23-4,0 0 1,0 0-3,-12 2-14,12-2-5,0 0-4,-11 1-2,11-1 2,0 0-1,0 0-2,-22-1-5,22 1-5,-16 1-6,16-1-5,-11 2 5,11-2-4,0 0-1,-16 2-2,16-2-5,0 0-8,-14 2-3,14-2-4,-13 5 1,13-5-7,-9 3 3,9-3-1,0 0-5,-9 10-2,9-10-1,0 0-1,0 0-2,-9 7 0,9-7-2,0 0-4,0 0 4,0 0-4,0 0 0,-7 7 0,7-7-1,0 0 0,0 0-1,-7 7 1,7-7 2,0 0-5,0 0 5,0 0-1,0 0-2,7 19 1,-7-19 4,0 0-1,0 0 1,6 9-1,-6-9 0,0 0-8,0 0 6,0 0-1,14 1 1,-14-1-1,0 0-2,16-5-2,-16 5 5,0 0-5,18-5 2,-18 5-1,9-5 2,-9 5-6,13-7 5,-8 2-3,-5 5 2,11-7 0,-11 7-2,0 0 1,9-7 3,-9 7-2,0 0-3,9-6 3,-9 6 2,0 0-1,0 0 0,0 0-2,0 0 1,0 0 1,0 0 1,0 0 0,0 0-1,0 0-3,0 0 2,0 0 2,0 0 1,-36 9-5,36-9 8,-16 9-1,7-4-3,9-5 4,-15 7-5,8-2 6,0 0 4,-4-1-5,11-4 3,-14 10 0,8-6 0,6-4-7,-12 5 3,12-5-4,-7 9 3,7-9-3,-6 7 1,6-7 1,0 0 0,-10 7-2,10-7 7,0 0-8,0 0 0,-6 7 4,6-7-1,0 0 1,0 0 5,0 0-4,0 0 4,0 0-1,0 0-6,0 0 3,0 0 3,0 0-5,0 0 2,0 0 3,0 0-5,0 0-2,29-12 0,-29 12-3,14-7 2,-3 3 1,-2-3-3,-9 7 3,18-10 0,-7 6 2,-2 1-5,0-3 3,-9 6 6,18-6-8,-11 2 1,-7 4 0,14-7 0,-7 4 2,-7 3 6,9-6 2,-9 6 3,0 0 0,0 0 1,11-7 0,-11 7-4,0 0 2,0 0-3,0 0-2,0 0 0,0 0-1,0 0 2,-30 14-4,21-7 4,1-1-2,1 0 0,-2 1 11,0 0-13,-2 2-1,-3 2 2,3-1-2,-1 0 0,-1 1 1,2-3 0,-3-1-3,7 0 2,2-2-2,-6 0 5,11-5-4,-13 11 4,8-8-3,5-3-1,-11 7 0,11-7 2,0 0-2,-4 7 2,4-7-2,0 0 4,0 0-5,0 0 2,0 0-3,0 0 1,0 0 2,0 0-2,0 0-1,26-17 1,-26 17-3,14-11 1,-2 6 3,-6 0-1,6 0-4,3-1 3,-4-1-2,1-1 2,-1 1-3,1 2 4,-6 0-2,5 0-1,-2 0-1,-9 5 3,10-9 0,-2 5 1,-8 4-3,10-8 3,-10 8 6,0 0 2,9-7 2,-9 7-2,0 0 3,0 0 1,0 0-9,0 0-2,0 0-5,0 0 6,0 0 1,0 0 4,0 0-8,-43 10 3,38-5-4,-6 2-2,0-3 1,4 1 0,-2 0 2,9-5 1,-18 11-1,7-6-6,2 0 1,-1 1 4,10-6-3,-13 9 3,8-4-1,5-5-1,-9 9 1,9-9-1,-6 5 0,6-5-1,0 0-1,0 0 4,0 0-1,0 0 3,0 0 0,18 11-2,-18-11-2,0 0 2,27-12-5,-18 6-1,2 3 0,3-4-4,-5 2 0,0-1-1,2 2 8,-2-1-5,-9 5-2,13-7 5,-13 7-3,10-4 2,-10 4 1,0 0 2,9-3 0,-9 3 7,0 0-4,0 0 3,0 0-4,0 0 0,0 0 1,0 0-4,0 0 4,0 0 2,0 0-2,0 0 2,0 0 0,0 0 3,0 0-6,-25 19 4,25-19 1,-9 6 2,9-6-3,-11 7 7,11-7-7,-12 9 8,5-6-6,1 3-2,6-6 1,-12 8 0,12-8 3,-11 5 0,11-5 1,-11 6-3,11-6-2,-9 3 2,9-3-2,0 0-1,-9 5 3,9-5 5,0 0-13,0 0 3,0 0-1,0 0-3,0 0-3,0 0-1,25-17 0,-14 12 8,0 0-11,0-2 2,-4 1 4,-7 6-10,16-7 2,-9 2 7,-7 5-9,15-8 3,-15 8 1,0 0 3,9-5-2,-9 5 2,0 0-2,0 0 3,0 0 0,0 0 0,0 0 1,0 0-5,0 0 5,0 0-3,0 0 5,-33 20 1,26-15-1,-2 1 0,2 1 3,-4-1-2,-1 1 1,3 0 1,-2-1-3,2 1 2,3-2-1,-2 0 0,-1 0 3,1 1 1,8-6-1,-12 6 2,12-6-5,-9 6 6,9-6 1,0 0 0,-6 5-5,6-5 3,0 0-2,0 0-2,0 0 1,-9 9-4,9-9 0,0 0 1,0 0-6,0 0-1,0 0 2,0 0-1,0 0 0,0 0 3,0 0-2,0 0-5,0 0-6,0 0-7,0 0-10,0 0-8,0 0-21,0 0-17,0 0-14,22-26-14,-22 26-41,0 0-1,4-9-22,-4 9-176,0 0-379,0 0 167</inkml:trace>
  <inkml:trace contextRef="#ctx0" brushRef="#br0" timeOffset="19615">751 1275 16,'10'-18'140,"-10"18"5,0 0-2,0 0-2,0 0-8,0 0-12,0 0-7,0 0-2,-39-1-7,39 1-6,-18 1 0,9 3-12,-4 1-3,1 0-3,-1 1-3,1-1-3,-5 0-4,5 0-5,1 1 4,2-1-3,-2-2-8,-1-1-5,-1 3 3,4 0-11,9-5 2,-16 3-4,16-3 0,-7 5-5,7-5 0,0 0-3,-13 6 1,13-6-5,0 0-3,0 0-2,0 0-3,0 0-4,0 0 8,0 0-11,0 0-1,0 0-4,0 0-1,0 0-2,0 0 3,0 0-3,0 0-1,0 0-2,0 0 3,43-11-4,-28 6 4,-4 0-1,3 0-3,-3 0-1,1 2 1,1-1-5,-2 1 6,-1-1 0,-4-1 1,-6 5-3,16-7 6,-16 7 6,9-2 5,-9 2 7,0 0 2,11-3-2,-11 3-2,0 0-5,0 0 4,0 0-8,0 0 0,0 0-3,0 0 3,0 0-4,0 0 0,-51 7-6,41-4 7,-1 2 6,-2-1-6,1 1-1,-4-1 0,-1 1 2,5 0 3,1-3 0,2 4 2,0-3-5,9-3 3,-12 4-1,12-4 1,-13 3-2,13-3-2,0 0-3,0 0 3,0 0 0,0 0-3,0 0-5,0 0 3,0 0 1,0 0-1,40-20-7,-30 12 2,6 1 1,1-2 6,-1 2-8,0 0 0,4-4-1,-4 4-1,2-1 1,-2 1 4,2-2-6,-6 4 2,-1 0 2,-2-1 7,-2 1-11,-7 5 5,16-10-4,-16 10 5,9-8 2,-9 8 1,6-5 2,-6 5-3,0 0 3,0 0 2,0 0-5,0 0 2,0 0-1,-22-13 0,22 13 1,-18 4 8,18-4-8,-21 5 2,10-1 4,-5-1-3,5 2 5,-5-1 0,5-1-3,0 2 4,11-5-1,-19 5-3,12-2-3,7-3-3,-15 4 2,15-4-3,-11 5-3,11-5-5,0 0 9,0 0 0,-9 4 8,9-4-12,0 0-2,0 0-5,0 0 7,0 0-4,0 0-3,0 0 0,0 0 5,0 0-1,0 0 2,0 0-1,35-14 1,-25 12-1,-10 2-3,22-8 1,-10 1 1,3 0 4,-3 0-5,1 4-4,-1-4 3,-4 3-5,-8 4 6,18-5 0,-11 1 2,-7 4 0,11-5 1,-11 5 2,0 0 5,10-5 0,-10 5 5,0 0-6,0 0-2,0 0-2,0 0 1,0 0-2,0 0 4,0 0-5,-39 0 5,39 0-10,-22 5 11,10-1-8,-4-1 6,1 1-1,1-1 11,-4 1-6,4 1-3,5-2 5,0 1 2,-2-1 1,11-3-1,-15 4-3,15-4-2,-12 5-3,12-5 4,0 0-7,-11 3 3,11-3-1,0 0 1,0 0-1,0 0 4,0 0 7,0 0-4,0 0 0,0 0-14,40 2-2,-40-2 5,21-2 0,-10 2-1,-11 0-3,21-3-9,-10-2-4,-11 5 0,20-2 0,-20 2 0,18-2-2,-18 2-2,12 0 10,-12 0-12,13-1 3,-13 1 1,0 0-4,0 0-2,0 0 0,0 0 2,0 0-8,0 0-5,0 0 0,0 0 1,0 0 2,0 0-3,0 0 5,0 0-7,0 0 2,-29 17-1,29-17 8,-12 2 1,12-2-1,0 0 6,-15 6 0,15-6 2,0 0 2,0 0 5,0 0 1,0 0-4,0 0 4,-12 0 1,12 0 2,0 0-3,0 0 3,0 0 7,0 0-5,0 0 2,0 0 0,25-20 8,-25 20-10,7-5-1,-7 5 1,0 0 1,13-7 0,-13 7-3,0 0 0,0 0 3,0 0 1,0 0 2,19 15 6,-19-15-10,0 11 6,0-11-2,0 0 5,-10 22-3,3-14 3,7-8-3,-13 14 4,8-5 2,-3 1 3,3-1 0,-2-2 5,0-2-4,-2 2-5,1 0 6,0 0 1,8-7-4,-15 12 2,10-9 1,5-3-1,-13 7-2,13-7 2,-5 5-3,5-5-1,0 0 3,-11 6-2,11-6-4,0 0 2,0 0 0,0 0 1,0 0 0,0 0 0,0 0-1,0 0 4,0 0-2,38-13-4,-26 10-1,3-4 0,-5 1 0,3 0 8,1 0-14,-3 4 7,0-3-3,-2-1 0,0 3 1,-9 3-1,14-5-1,-14 5 0,11-2 0,-11 2 5,0 0 3,0 0-3,0 0 0,0 0-4,0 0 3,0 0-1,0 0 4,0 0-4,0 0 5,-34 14-1,27-9-3,-8 2 3,5-2-4,-5 2 7,6-1-2,-2 1-1,4-3 0,-3 3-3,10-7 2,-15 5 0,15-5 0,-11 7-3,11-7 12,-9 5-16,9-5 3,0 0-4,0 0 5,-9 4-3,9-4 4,0 0-3,0 0 4,0 0-2,0 0-2,0 0-2,0 0 2,35-7-2,-35 7 12,21-4-14,-10 1 1,3-1 2,1 1-1,-1-4 2,0 2 0,-3 3-2,-11 2 1,16-4-3,-16 4 1,15-1 1,-15 1 1,12-7 9,-12 7-6,0 0 1,0 0 6,0 0-7,7-5-1,-7 5-1,0 0 1,0 0 2,0 0-1,0 0 0,0 0-6,-48 5 5,37 0-5,-3 0 7,-2-1-3,-1 1-2,1-2-1,2 4 3,-2 0 4,0-2-6,1 2 9,-3 0-2,4 0-2,7-3 0,-4 1 3,11-5-4,-13 7 1,4-3-6,9-4-1,0 0 3,0 0 1,0 0 2,0 0 2,0 0-11,0 0 8,0 0-4,0 0-2,38-2 3,-38 2 2,25-9 1,-9 2-4,-3 0-7,1 2 6,4 0-4,-2-2 4,1 2-4,-3-1 2,4-1 16,-9 4-20,0-1 1,0 1 4,-9 3 0,12-4 0,-12 4-1,9-3 1,-9 3 0,0 0-3,0 0 8,13-3-1,-13 3-1,0 0 5,0 0-6,0 0 3,0 0 3,0 0 0,0 0-4,-31 15-2,19-10 5,3 1-2,-9-3 7,4 4-4,-1-2 4,1 2 1,-4-2-1,4-1 3,3-1 5,2 1 2,9-4-4,-18 3-1,18-3 1,-15 2 14,15-2-20,0 0-7,-12 2 7,12-2 2,0 0-6,0 0-4,0 0-3,0 0 1,0 0-1,23-21 3,-23 21-6,15-9 0,-6 6-1,0-2 0,-9 5-4,16-6 2,-9 3-7,-7 3-4,12-9-4,-12 9-1,13-3-6,-13 3-7,0 0-2,11-2-9,-11 2-9,0 0-14,0 0-17,0 0-28,0 0-25,0 0-39,0 0-39,0 0-57,-38 17-172,38-17-486,-23 9 215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9T19:00:29.537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399 219 75,'0'0'133,"0"-19"-3,0 19 2,0 0-7,-2-16-12,2 16-5,0-13-1,0 13-5,-7-17 0,7 17-10,-2-12 6,-1 1-5,3 11-5,-7-15-4,3 6 7,4 9-6,-9-16-5,6 8-4,3 8-5,-11-15-3,11 15-4,-6-14-2,-1 7 0,7 7-2,-5-9-5,5 9-4,-7-10 0,7 10-6,0 0 5,-6-11-4,6 11 1,0 0-2,-9-7 0,9 7 0,0 0-5,0 0-2,-3-10 2,3 10-3,0 0-4,0 0 4,0 0-5,0 0 0,0 0-5,0 0-3,0 0-3,0 0 6,0 0-7,0 0 0,0 0 0,0 0-1,-11 29-2,11-29 1,0 19-1,-2-10 0,2-9-3,2 19 0,-2-19 1,-2 17-5,2-17 2,0 17 0,-2-8-2,-1 2-5,6 2 7,-6 1-4,3-14 1,-2 21-2,0-12 4,4 4 2,-2-13-7,0 19 4,-2-8-7,0-1 5,2-10-6,-3 19 2,1-10 1,2-9-3,-2 16 3,2-16-3,-3 14-2,3-14 1,-4 11 7,4-11-3,-5 12-3,5-12-2,-4 11 3,4-11 0,-4 10-3,4-10 1,-1 12 0,1-12 1,-2 13-1,2-13 11,0 0-9,-4 12-7,4-12 5,0 0 7,-2 12-7,2-12-1,0 0-2,0 0 2,-3 10-1,3-10-1,0 0-1,0 0 5,0 0-1,-4 13-2,4-13 1,0 0-2,-5 9 3,5-9 0,0 0 0,-7 9 1,7-9-3,0 0 1,-9 11-4,9-11 6,-11 5-2,11-5 2,-7 5-1,7-5-1,0 0 3,-11 7-2,11-7 0,0 0 0,0 0 5,-9 7-4,9-7 1,0 0-5,0 0 5,0 0 0,0 0 2,0 0-2,0 0-2,0 0 0,0 0-2,0 0 2,-7 5 0,7-5-1,0 0 3,0 0 0,0 0-3,0 0 2,0 0-3,0 0 0,0 0 1,0 0 1,0 0-2,0 0 5,0 0-3,0 0-1,0 0 1,0 0-2,0 0-2,0 0 4,0 0 0,0 0 2,0 0-2,0 0 1,0 0 1,0 0 0,0 0-2,0 0 5,0 0-2,0 0-4,0 0 3,0 0-2,0 0 11,0 0-3,0 0 1,0 0-5,0 0 0,0 0 2,-4-29-4,4 29 3,6-20-6,-6 20 7,3-18-3,-3 8 7,2-1-9,-2 11 1,2-23 1,0 8-8,1 3 0,-3 12 5,4-20-1,-4 10 0,0 10 1,0-17 1,0 17-2,0-15-1,0 15 1,2-9 1,-2 9 0,0 0-2,0 0-2,0 0 5,-4-16-3,4 16 0,0 0-1,0 0 0,0 0 2,0 0-1,0 0-2,0 0 8,0 0-6,0 0-7,0 0 6,0 0 3,-23 23-3,23-23-1,-7 16 1,3-8-4,0-1 4,4-7-1,-7 19 3,4-11 0,1 3 1,2-11 0,-7 19 0,3-10 2,2-1-2,2-8-2,0 16 1,0-16 2,-3 16-2,-3-7 0,6-9-4,-3 14 2,3-14 5,-2 13-3,2-13 0,-2 12 0,2-12 2,-2 12 2,2-12-6,-3 12 4,3-12-2,-4 11 0,4-11-1,0 0 2,0 13 0,0-13-4,0 0 5,-5 13-6,5-13 5,-6 8 2,6-8-8,-3 12 8,3-12-1,-6 9-3,6-9 5,-3 10-5,3-10 2,0 0 0,-6 10 1,6-10-4,-7 9 1,7-9 2,0 0 2,-7 7-4,7-7 1,0 0 0,0 0-3,0 0 3,0 0 3,-5 9-1,5-9-4,0 0 0,0 0 4,0 0-2,0 0 0,0 0 4,0 0 0,0 0 2,-8 5-2,8-5-3,0 0 1,0 0-2,0 0 5,0 0 1,0 0 1,0 0 11,0 0-9,0 0-2,0 0 2,0 0-5,0 0-3,0 0 1,0 0-1,15-28 6,-12 19-8,5-3 6,-3 0-5,4-3 0,-2 1 1,0-1-4,2-3 3,-3 2 2,3 1-2,-6-3-3,6 2 5,-2 4 0,1-1-3,-3-1 14,-3 6-12,5-5-2,-5 5-1,-2 8 10,7-12-10,-7 12-3,3-13 7,-3 13-2,4-7-5,-4 7 2,7-8 3,-7 8 1,0 0 2,0 0-5,4-10 0,-4 10 14,0 0-14,0 0-1,0 0-1,0 0 3,0 0-1,0 0-1,0 0 1,5-9 1,-5 9 0,0 0-2,0 0 3,0 0-2,0 0 2,0 0-1,0 0 1,0 0 0,0 0 1,0 0 4,0 0-7,0 0 4,0 0-4,0 0 2,0 0-3,0 0 6,7-12 0,-7 12-3,0 0-2,11-7 4,-11 7-2,6-5-6,-6 5 6,12-7-3,-12 7 11,9-5-8,-9 5 3,0 0-5,11-7 3,-11 7-3,0 0 6,0 0-5,9-5 4,-9 5-5,0 0 2,0 0 3,0 0-1,0 0-2,0 0 1,0 0-2,9-6-1,-9 6 4,0 0-3,0 0 2,0 0 0,0 0-2,0 0-1,0 0 2,0 0 0,0 0 4,0 0-6,0 0 2,3-8 3,-3 8-6,0 0-1,0 0 20,0 0-15,0 0-4,0 0-4,0 0 3,0 0 0,0 0 4,0 0-3,0 0-3,0 0 5,0 0 0,0 0 1,0 0-3,0 0-4,0 0 4,0 0 0,0 0 2,-16 34-2,13-27 3,-5 2 0,5 0 5,-4 1-9,1-1 6,3 2-2,-4 0 0,5-2 0,-2-1-3,4-8 3,-5 19 0,3-8 1,2-11 2,-5 16-2,3-8-1,2-8-2,-6 14 1,6-14 0,-1 9 2,1-9-4,0 0 5,0 0-5,-2 15 2,2-15 1,0 0 0,0 0 0,0 0 2,0 0-1,0 0-1,0 0 3,0 0 2,0 0-2,0 0-2,0 0 0,0 0 0,29-22-1,-22 13 5,-2 1-5,4-3 3,-4-1-2,3 1 4,-1-4 0,0 1-4,-2 0 0,1-1-1,-1 1 4,2-3 5,-3 3-7,1 2 0,-1 1 5,0-1-3,-3 0 4,-1 12 0,4-17-4,-4 17 6,7-14 1,-7 14 0,0-10-2,0 10 2,0 0-3,4-9-3,-4 9 2,0 0 1,0 0-7,0 0 1,0 0 0,3-12 0,-3 12-3,0 0-1,0 0 6,0 0-1,0 0 3,0 0-6,0 0 0,0 0 2,-7 36 0,7-36 3,-5 13 0,5-13-8,-4 16 9,4-16 3,-5 14-7,-1-7 8,6-7-4,-5 19-7,-2-10 2,1 1 6,1 1-4,0 3 1,-1-1 9,-3-3-11,0 4 2,2-1-9,-2 0-1,2 0 9,0-3-3,3 1-4,-3 1 7,7-12-1,-5 18-1,3-9 1,2-9-3,-9 14 2,7-7 0,2-7 1,0 0-2,-7 10 1,7-10 2,0 0-8,-4 12 3,4-12 4,0 0-1,0 0-1,0 0 7,0 0-1,0 0-4,0 0 1,0 0 4,0 0-3,27-21 3,-21 15 5,3-7-1,0-1-2,-2-2 2,3 2-6,1 0 1,4-7 3,-5 2-2,5 0-3,-1-3 2,0-1 0,-5 7-1,2 1-3,-4 1 0,4 0 2,0-2 20,-2 1-24,-4 1 4,-3 6 9,3 1-3,-5 7 2,6-14 0,-6 14-2,7-11-3,-7 11 4,0 0-1,5-8 4,-5 8 2,0 0-7,0 0-2,0 0-1,0 0 0,-25 24 0,20-14 1,-4 3-1,-2-1 1,0 2-16,4 4 14,-4-4-5,1 2 8,-3 3-8,2-3 5,2-1-4,0-1 3,2 1-1,0-3-3,-2 2 0,4 0 1,-4-5 4,3 0-4,1-2 0,5-7 2,-7 12-5,7-12 6,-7 8 2,7-8-7,-4 7-3,4-7 6,0 0 3,0 0 6,0 0-13,0 0 1,-5 12 5,5-12-2,0 0 2,0 0 1,0 0-4,0 0-3,21-22 1,-21 22-1,16-10 0,-7 3 2,2 0-2,-4-2 1,4-2 1,3 1-3,-5 3-1,4-2 4,-4 2-4,-4 2 3,-5 5-4,13-9 4,-4 6 15,-9 3-15,5-8-14,-5 8 3,0 0 0,11-5 11,-11 5-6,0 0 3,0 0-9,0 0 13,0 0-5,-25 23 6,14-16-2,6 2-4,-10 0 1,1 1 8,-4 2-5,4 1 4,-1-3-2,-1-1-2,0 1-1,0-1 3,3 1 0,-1 2 5,0-3-13,3-3 7,2 3-3,-2-2 0,0 0-1,6-2 3,5-5-1,-13 11 6,13-11-10,-9 7 6,9-7-7,-7 7 1,7-7 3,0 0 4,-5 7-1,5-7-6,0 0 4,0 0 2,0 0-3,-11 5-4,11-5 2,0 0 3,0 0-4,0 0 3,0 0 2,0 0-2,0 0-3,32-21 0,-25 14-1,2 2 0,6-2 1,-1-2-1,2 2-1,-1-3-1,1 1 4,-5 0 3,3-1-7,-3 0 6,-1 5-2,-1 0 4,4 0-3,-13 5-1,11-6 1,-11 6-2,7-5 4,-7 5-2,0 0 7,0 0-7,9-5-3,-9 5 8,0 0-8,0 0 7,0 0-3,0 0 3,0 0-2,-27 24 4,16-19-2,-1 3-2,1-2-3,-3 4 4,3-3 2,2 0 0,-7 0-3,5 2 6,0-2-6,-3 0 4,5 0-2,0-4 2,0 2-3,9-5-4,-11 9 5,11-9-2,0 0 1,-11 7 4,11-7-9,0 0 8,-9 3-3,9-3 1,0 0-1,0 0 13,0 0-14,0 0 4,0 0 0,0 0-1,0 0 0,0 0 3,0 0-4,0 0 0,0 0 0,31-19 5,-24 14-12,-7 5 8,16-9-2,-9 4 0,1 0-4,1 0 6,-9 5 0,14-7 2,-5 3-4,-9 4 3,11-5 0,-11 5 0,0 0 6,0 0-8,12-5-2,-12 5 5,0 0-10,0 0 6,0 0-4,0 0 3,0 0 4,0 0-6,-36 19 2,27-12 1,2-2-6,-5 4 6,-1-4 1,2 4 2,0-2-3,4 0-2,-2-2 4,0 0 0,9-5-6,-12 12 7,5-9-5,7-3 2,-9 7 2,9-7 0,0 0-1,-8 7 0,8-7 0,0 0-1,0 0-1,0 0 4,0 0-4,0 0 2,0 0 3,0 0 1,0 0-8,0 0 2,0 0 1,0 0 4,0 0-4,0 0 1,27-19-1,-27 19 2,9-8 0,-9 8 2,11-9-6,-11 9 3,9-7 5,-9 7-2,5-5-5,-5 5 7,0 0-8,0 0 0,0 0 6,0 0-3,0 0 0,0 0-3,0 0 4,0 0 1,0 0-3,0 0 0,0 0 1,0 0 2,0 0 1,-28 17-5,22-11 2,-3 0 5,0-1-6,2 0-10,-2-1 10,9-4 13,-14 9-13,14-9 0,-13 6 4,13-6-4,-10 7 2,10-7-3,-8 6 4,8-6-2,0 0 0,0 0-1,-7 7 2,7-7-2,0 0-1,0 0 3,0 0 1,0 0-5,0 0 6,0 0-3,0 0-1,0 0 6,0 0 10,0 0-14,25-20 2,-16 15-6,-9 5 3,11-8 0,-4 2-7,-7 6 8,13-10-1,-4 2 5,-9 8-2,12-9-3,-12 9 4,8-5-6,-8 5 5,9-5 1,-9 5-4,0 0 1,0 0-7,5-9 9,-5 9-5,0 0 3,0 0 4,0 0-2,0 0-6,0 0 1,0 0 3,0 0-2,-29 21-2,29-21 6,-12 9-5,8-3 6,4-6-3,-11 7 0,11-7 2,-11 9-5,11-9 3,-5 5 19,5-5-19,0 0 4,-11 7-7,11-7 3,0 0 0,0 0 3,0 0-5,0 0 3,-9 5 3,9-5 3,0 0-2,0 0-5,0 0 1,0 0 4,0 0-4,0 0-3,0 0 2,0 0 5,0 0-10,0 0-9,0 0-1,0 0-12,0 0-7,0 0-21,0 0-15,27-17-15,-18 11-18,-9 6-11,11-8-14,-4 3-22,4 2-14,-11 3-12,20-7-26,-8 1-10,1 3-241,-4-2-487,2 0 215</inkml:trace>
  <inkml:trace contextRef="#ctx0" brushRef="#br0" timeOffset="4543">577 1027 19,'0'0'116,"0"0"-9,0 0-1,0 0-1,0 0-15,0 0 1,0 0 1,0 0 5,0 0-20,-20-12-3,20 12-4,0 0 3,0 0-4,0 0-1,-7-12 1,7 12-5,0 0-6,0 0-1,0 0-6,-5-9-2,5 9 4,0 0-6,0 0 4,0 0-7,0 0-4,0 0 1,0 0-7,7-17-1,-7 17-2,0 0 0,7-10 0,-7 10 0,0 0-5,0 0-3,9-3 0,-9 3-2,0 0 1,7-5 1,-7 5-1,0 0 0,0 0 2,0 0-2,0 0-2,0 0 6,0 0 0,0 0-2,9-7 8,-9 7-6,0 0 0,0 0 1,0 0 3,0 0 1,0 0 0,0 0 3,0 0-3,0 0-1,0 0-3,0 0-3,0 0 1,0 0 0,0 0-2,0 0 1,0 0-2,0 0 0,0 0 1,0 0-2,0 0-2,0 0-3,0 0 1,0 0-6,0 0 2,0 0-1,0 0-3,0 0-2,0 0 1,0 0-1,0 0 1,0 0-3,0 0-1,0 0-1,0 0 2,0 0-2,0 0-2,0 0 1,-25 20 1,25-20-1,-4 10 1,4-10 0,0 0-4,0 0 8,0 0-7,0 0 2,-3 12-1,3-12 1,-2 13 0,2-13-3,0 0 3,0 14-2,0-14 0,0 0-1,-5 12 0,5-12-1,0 0 1,1 14 1,-1-14-1,0 0-1,0 12-1,0-12 6,0 0-3,0 0-2,-1 10 3,1-10-1,0 0 1,0 0 2,0 0-2,0 16 1,0-16-1,0 0-3,0 0 2,1 13-1,-1-13 3,0 0-5,0 0 3,0 0-3,0 0 3,0 11 0,0-11 0,0 0 0,0 0-1,0 0 3,0 0 0,0 0-5,0 0 3,-1 15-4,1-15 1,0 0 3,-8 7 0,8-7-2,0 0 1,0 0 0,0 0 2,0 0-3,-3 11 3,3-11-2,0 0-1,0 0-1,0 0 5,-9 8-5,9-8 4,0 0-2,0 0 0,0 0 2,0 14-5,0-14 2,0 0 4,0 0-5,0 0 2,0 0-2,0 0 0,0 0-2,-2 12 2,2-12-1,0 0 1,0 0-1,0 0-4,0 0 10,0 0-8,0 0-2,0 0 2,0 0 2,0 0 3,0 0-4,5 14 2,-5-14 2,0 0-2,0 0-1,0 0 9,0 0-8,0 0 0,-10 7-2,10-7 6,0 0-3,0 0 1,0 0 0,0 0 0,0 0-1,-7 12-1,7-12-1,0 0 6,0 0-6,0 0 5,-6 9-1,6-9 0,-5 7-1,5-7 0,0 0-1,0 0 2,-7 10-5,7-10 5,0 0-1,-9 9 1,9-9 0,0 0 1,0 0-1,-8 7-1,8-7-2,0 0 5,0 0-5,-3 12 5,3-12-4,0 0 0,0 0 1,0 0 2,-2 12-5,2-12 4,0 0-3,0 0 3,-4 9-3,4-9 4,0 0-4,-9 10 0,9-10 0,0 0 3,-5 7 0,5-7-4,0 0 2,-7 13 3,7-13-4,-4 7 4,4-7-2,0 0-2,-9 7-1,9-7 1,0 0-1,0 0 3,-3 9-2,3-9-5,0 0 3,0 0-2,0 0 2,0 0-4,0 0 2,0 0 4,0 0-3,0 0 2,0 0 1,0 0-1,0 0 1,0 0 3,0 0-6,0 14 5,0-14-2,0 0-2,0 0 8,0 0-5,0 0 2,0 0 1,0 0-1,0 0 1,0 0 0,0 0-1,0 0 0,0 0 3,0 0-2,0 0 2,0 0-1,0 0 4,0 0 1,0 0 0,0 0-1,27-23 0,-27 23-2,10-5 1,-10 5 1,9-5 2,-9 5 0,6-8-1,-6 8 3,0 0-1,12-14 0,-12 14 2,6-11-1,-1 5 5,-5 6-2,11-14 2,-8 7 0,6 0 3,-9 7-1,8-14 0,-5 5 3,-3 9-5,9-14 2,-9 14 0,4-10-3,-4 10 2,7-14-4,-7 14 5,2-14-4,0 8 3,-2 6-4,0 0 4,7-16 0,-7 16-2,5-12-5,-5 12-1,2-11 1,-2 11 6,5-10-4,-5 10 2,2-12-3,-2 12 11,2-14-11,-2 14 0,2-10-6,-2 10 8,3-11-3,-3 11 2,0 0-3,0 0 1,0-15 1,0 15-2,0 0 0,6-9 2,-6 9-4,0 0 1,1-12-4,-1 12 9,2-11 1,-2 11-7,0 0-3,0 0 0,2-13-3,-2 13 4,0 0-7,5-13 4,-5 13 1,0 0 2,0 0-1,2-10-3,-2 10 7,0 0-9,0 0 7,4-11 0,-4 11 9,0 0-11,0 0-3,0 0 3,0 0-3,0-14 1,0 14 5,0 0-4,0 0 0,2-13 4,-2 13-3,0 0 1,0 0-2,0 0 0,0-10 2,0 10 2,0 0-4,0 0-2,0 0 7,0 0 3,0 0-8,0 0 1,0 0 4,0 0-2,0 0 3,0 0-6,-2-18 4,2 18-3,0 0 0,0 0-3,0 0 3,0 0-2,0 0 0,0 0 3,0 0-5,0 0 14,0 0-15,0 0 0,0 0-4,-6-8 6,6 8-1,0 0 2,0 0-3,0 0-1,0 0 0,0 0-2,0 0 3,0 0-3,0 0 0,0 0-1,0 0 1,0 0 1,0 0 2,0 0 1,-19 19-1,19-19 2,0 0-3,-7 10-5,7-10 5,0 0 2,-8 9-1,8-9 10,0 0-17,-10 11 6,10-11 0,-4 6-5,4-6 8,-7 10-6,7-10 2,0 0-5,-6 14 2,6-14 0,-3 12 0,3-12-1,-4 11-3,4-11 3,-3 10-3,3-10-3,0 0 3,-2 14 2,2-14-1,0 0-1,0 0 1,-2 12 5,2-12-4,0 0 1,0 0-1,0 14 2,0-14 2,0 0-2,-7 11 3,7-11 2,0 0 0,-2 16-4,2-16 5,0 0 0,2 13-3,-2-13 5,0 0-4,0 0 0,3 14 1,-3-14 1,0 0-2,-5 12 2,5-12-1,-4 10 5,4-10-2,-7 9 0,7-9-1,0 0 1,-5 14-1,5-14-2,-4 7 5,4-7-3,0 0 0,-3 8-3,3-8 2,0 0 2,-4 11 1,4-11-1,0 0-5,-5 8 4,5-8-2,0 0 1,0 0 2,-6 12-2,6-12 1,-5 9 1,5-9-2,0 0 1,-4 15 8,4-15-7,-5 7-4,5-7 2,-5 11 1,5-11-2,-8 7-1,8-7 3,0 0 0,0 0 1,0 0-5,-3 12 2,3-12-1,0 0 2,0 0 1,0 0 1,0 0 0,-2 12-3,2-12 3,0 0-1,-7 9-3,7-9 5,0 0-3,0 0 1,0 0 1,-2 12-2,2-12 0,0 0 5,0 0-6,0 0 4,-3 10-2,3-10 4,0 0-3,0 0 1,-8 9-2,8-9 4,0 0 0,0 0 1,0 0-4,0 0 7,0 0-4,0 0 6,0 0-7,0 0 4,0 0 3,0 0 1,0 0-2,0 0 1,0 0-2,0 0-2,0 0 1,0 0-1,0 0-1,0 0-1,0 0-1,0 0 1,0 0 0,13-36 1,-13 36-1,0-18 0,5 11-1,1-1 3,-6 8-5,10-20 4,-6 10-6,1 0 0,-1-3-3,0 2 4,1 2 4,0-3-2,-3 2 2,2-3 2,1 3 1,-1 1-5,-1 1 4,3-1 0,-5-2-4,-1 11 1,6-18 0,-1 7 2,-1 5-2,-1-5 4,5 4 1,-8 7 0,1-17-6,1 8 5,-2 9-2,4-16 0,-4 16 1,3-12 2,-3 12-2,4-10 3,-4 10-4,0 0 6,2-14-1,-2 14 0,0 0-1,3-10-1,-3 10 1,0 0-1,6-12-3,-6 12 4,0 0 0,2-11 6,-2 11-4,0 0-1,3-12 0,-3 12-4,0 0 6,0-12-6,0 12 3,0 0 2,0 0-3,0 0 1,0 0 2,0 0-2,0 0 2,0-14-5,0 14 1,0 0-3,0 0 3,0 0-4,0 0-2,0 0-1,0 0 5,0 0-2,0 0-4,0 0 5,0 0-4,0 0-2,0 0 7,0 0-2,0 0-1,0 0 1,-16 26 0,16-26 4,-7 14-1,7-14-2,-4 11 0,4-11-2,-11 8-1,11-8 0,-7 12 0,5-4 1,-5-1 1,7-7 5,-10 14-5,4-5 0,1-2-4,5-7 6,-7 12-3,-1-5-2,8-7 2,-3 11 3,3-11-4,-4 12-3,4-12 1,-5 10 4,5-10 0,-2 11-3,2-11 1,-5 11 1,5-11 1,0 0 1,-4 11 0,4-11-3,0 0 5,-5 12-3,5-12 4,0 0-1,-4 9 1,4-9-6,0 0 0,-4 10 6,4-10-4,0 0-1,0 16 0,0-16 2,-3 12 2,3-12-3,-4 10 0,4-10 1,0 0-1,-3 11 1,3-11 13,0 0-15,-7 7-1,7-7-1,0 0 4,0 0-3,0 0-2,0 13 0,0-13 4,0 0-1,-2 12 7,2-12-12,0 0 8,0 0-1,0 0-1,0 12 1,0-12-3,0 0-1,0 0 6,-6 11-6,6-11 1,0 0 16,0 0-14,-5 10-4,5-10 0,0 0 14,0 0-14,-5 12-2,5-12 2,0 0 0,0 0-3,0 0 8,0 11-4,0-11-1,0 0 4,0 0-3,0 0-2,0 12-1,0-12 2,0 0 0,0 0 1,0 0-2,0 0 14,0 0-15,0 0 8,0 0-9,0 0 7,0 0-5,0 0 3,0 0 1,0 0 3,0 0-9,5 9 4,-5-9-11,0 0 24,0 0-16,0 0-1,0 0 8,0 0-4,0 0 2,0 0-3,0 0-1,0 0 10,0 0-7,0 0 0,0 0 1,0 0 1,0 0-11,0 0 14,0 0-11,0 0-2,0 0 5,0 0 4,0 0-3,0 0 11,0 0-13,0 0 2,0 0-1,0 0-1,0 0-1,0 0 13,0 0-12,0 0 2,0 0-9,0 0 5,0 0 3,0 0-4,0 0 13,0 0-3,0 0-18,0 0 6,0 0-9,0 0 5,0 0 1,0 0 3,7 7-2,-7-7 11,0 0-11,0 0-4,0 0-12,0 0-2,0 0-11,0 0-19,0 0-15,0 0-22,0 0-31,0 0-27,0 0-38,0 0-40,0 0-64,0 0-168,0 0-501,0 0 222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9T19:00:22.937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2190 309 61,'0'0'119,"0"0"-11,25-25 1,-16 16-10,4-5-13,-1 0 8,3 0-12,3-6-5,0-1-6,3-1-1,-5 1-10,2 2 5,4 3-1,-8 2 4,0 0-4,3 1-1,-7 1-4,3-2 3,-2 5-6,-2 0-1,-4 2 11,-5 7 2,11-12-1,-11 12 6,2-10 3,-2 10-9,0 0-3,0 0-2,-22-9 5,6 9-1,16 0 4,-32 11-7,6-3 3,0 3-2,-5-1-2,-5 8 0,6-5 7,-6 6-3,2 4-3,-8-1-4,8 1 1,2 1-3,-2-2-5,3-1 0,3-2-1,6-1-6,-3-3 0,3 3-9,8-10-3,0 7-5,1-6 10,6-2-17,2-2-1,-3 2-5,8-7 5,-7 9-3,7-9-4,0 0 0,-2 10-4,2-10 8,0 0-2,0 0-9,35-8 1,-19-1 0,7-3 2,-1-2-2,4-5 0,10-3-6,0-1 7,-2-5-5,2 2 1,2 1-1,-2 0 10,-6 1-13,-3 8-1,-3-3 4,-1 2-6,-5 7 3,-7 0 0,3 3 3,-5 0 3,-2 1-2,2 1 8,-9 5 2,0 0-7,0 0 3,0 0-2,0 0-2,-36 12 6,15 2 1,-13 9 3,-2 2 4,-4 0-1,1 1 8,-4 5 0,0-2-2,0 4-6,1-5 10,-3 8 9,-3-5-4,-10 14 5,10-12 0,7-2 4,-2 1 1,7-5-3,2 2-5,9-8-6,8-2-3,5-7-8,1 1 5,4-1-3,0-5-4,5 2-4,2-9 0,0 0-10,18 7 6,-18-7-7,39-16-6,-1-5-8,2 0-6,4-5 1,-1-1-3,1-3-4,0 2 1,-4-3-2,3 0 8,-5 3-1,1-1 1,2 1 0,-8-1 6,1 5 1,-11 5 0,-5-1-2,5 8 8,-8 4-4,-4-1 7,-1 5 8,-8-2 4,-2 6-3,0 0-3,0 0 1,0 0 1,0 0-3,-30 13 2,3 1-3,-7 11 3,-4-3 0,-11 3-4,5 4 1,-21 7-1,15-5 3,-24 12-6,1 1 2,-1-1 6,-3 4-12,3 0 16,-1-1 25,7-3-14,3-4 8,6 9-1,17-15 3,5 0 4,5-4-11,14-7 4,3-2-17,8-6 7,0-1 2,5-2-5,9 3-6,2-8 4,6-1-9,4-6 3,12-6-2,14-12-8,0-2-9,3-3-2,18-16-11,-21 9 7,18-11-3,2 2-1,-17 8 3,-3 1 4,18-9-4,-20 11 25,-5 1-14,-1 2 0,-1 1-7,-7-2 4,-4 12 3,-12 6 1,-1-2 1,1 5 13,-6-1 4,0 0 2,-7 7 3,7-9-4,-7 9-2,0 0 7,0 0-16,0 0 3,-45 9 0,20-2 2,-12 5-4,-3 5-1,-3 1 2,0 3 5,-7 0-8,-4 2 5,-18 7-5,4 4-2,-6-1-12,6-2 15,-2 10 1,0-1 7,4-5 6,19-11 5,0 5 0,6-1-7,3-3 11,13-8-12,0 4 0,5-3-8,6-6-1,3 1 8,4-5-5,7 1-2,0-9-6,9 14 11,4-12-4,5-4-9,12-8 14,11-4-3,4-2-10,4-8-1,1-2-8,0 0 2,-3-2-2,1-3-4,-3 2 17,0 3-12,-4-4 0,-1 6 6,-4-3-3,-11 11-3,2 2 5,-9 0 10,-4 6-10,0-1 5,-5 0 3,-3 6 8,-6 3 0,9-9-4,-9 9-1,0 0-7,0 0 2,0 0 13,-40 10-21,15 3 15,2-3-8,-8 6 6,-6 1-4,-3 1 11,-3 5-12,2-2 3,-6 2-2,-1 1 1,-1 2 7,1 1 0,-1-2 1,3-1 7,6 2 8,4 1 3,9-9-4,4-3 1,1-1-8,8 0-2,2-5 1,8 0-3,-1-1 1,5-8 4,1 14-10,-1-14-8,17 8 12,4-8 0,4-3-1,7-3-4,8-7 1,1 1 1,6-5-1,-4-9-5,2 5-9,0-8 8,1 3-4,-3-4 4,-1-3 1,-5 4 1,-1 1-10,-5 2 7,-8 11-1,-3-3-5,-8 5 5,3 1 3,-4 0-3,-4 1 3,-5 2-4,-2 9-4,-2-17 5,2 17 2,-22-9-4,8 9 3,-8 0-5,-6 2 0,-3 2 2,-10 6 0,-4 4 1,0 0-2,-5 8 3,-2 2-4,2 2 0,-3 2 3,1-4 2,8 5 7,-3 1 2,9-6 0,4-1-2,9-2 1,3-3-3,5 0 2,-1-8-5,9 1 4,0-1-6,5-1 3,4-9 1,0 0-1,16 14 2,2-14 7,7-2-8,9-5-4,6-3 0,5-8 4,1-1-2,-1 0-2,4-3-2,-6-2-2,0-1 0,-2 1 3,2-7-7,-3 5 3,-3 0 3,-4 3 6,-8 6-13,2-3 6,-9 2 1,-4 6 4,0 0-3,-1 1-1,-6-1 0,-3 2 5,-3-1-10,-1 11 7,0 0-1,-14-22-2,5 14 0,-5 3-1,-8 5 2,1-2-2,-10 4-6,3 3 13,-5 3-6,-12 4 0,4 5 9,-2-1-12,2 1 1,-2 4 6,7 4 5,-2 2-6,8-10-2,3 9 0,5-6 2,1 0-1,6 1 0,1-1 2,5-4-5,2-2 0,0 0 8,7 0-6,0-2 0,3 0 1,2-4 6,-5-8-7,17 12 0,-7-6-1,5-8-1,1 0-1,4-1-3,5-6 0,-2-1-9,2-4 8,0-1-10,2-3 0,4-10 3,-4 1-2,1-2-1,-8 6 9,0 0-1,-2 1 0,-2 1-10,-5-3 19,-2 2-12,-4-1 1,-1 6 3,-4-3 8,-7-1-6,-1 3 3,-2-3 4,-8 0-13,0 6 1,-6 1 3,-3 0 4,-1 2-1,-6 4-2,-6 2 2,-3 6-3,2 6 6,-6 6 9,4-1-15,0 1 6,4 6 1,-6-1 2,5 4 2,1 2 5,-3 4-5,7 3 3,2-1 7,1 2 2,7 4 6,1-2-5,6 7 3,4 3 2,2-9-6,4 3-3,8-12 2,2-6 2,2-1 2,7-1-8,3-5 4,2-3-3,11-4 2,3-3-3,-1-5 2,14-6-3,-3-3-1,1-9-3,4 0-2,-4-3-1,0-11-3,1 2 3,3-3-11,-4 2 2,0-6 2,-3 7-1,-6-8 4,-1 7-1,-3 0-2,-4-2 0,-15 10 6,3-4-2,-5 4-2,-7-5-3,-1 3 9,-8 4-13,-4 0 16,-1 5-11,-8 2 2,1 3-3,-4 3 4,-4 5-6,0 4 2,-3 2 2,-9 8 3,1 3-3,-5 6-1,-1 4 4,-3 1-1,-3 6 2,-9 10-4,13-4 8,3 1 0,3 2 1,3-1 4,-13 16 2,16-10 5,7 2-2,1-2 3,6-3 0,4 0 2,4-5-8,5-5 7,5-3-4,2 1 2,6-3 0,1-7 0,6 0 5,2-3-3,3-4-5,7 3-1,-1-10-3,5-3 2,3-3 1,10-8 0,1-8-2,2-1-1,0-8-12,0-7 1,14-9 1,-1-3 0,-16 12-1,10-18-2,-12 14 0,-6-1 0,-2-3 1,1 3 6,-4-1-6,-11 1 1,-2 0 3,-7-1 1,-3 5-1,-6 6-5,-5 4 6,-5 0-1,1-1-6,-7 6 5,-2 5 5,-5 2-6,0 3-3,-7 4 1,-10 3-11,-3 2 11,-3 8-1,-6 5 5,2 1-5,0 6 2,-18 8 0,14-2-1,-10 9 4,5 7-2,14-9 5,-8 17 10,17-8 4,-5 14 2,11-6 1,8-8 0,4 12 13,-1 17-8,16-24-3,3 2 1,4-1-1,5-6 2,4-10-2,5-4-3,2-4 29,3-1-4,8-7-2,3-6-10,9-2 4,6-8-5,-2-7-7,2-5-1,-1-8 3,3-9-11,17-13-4,-3-3-4,-2-2-2,-5-2 0,-3 0-3,-15 11-5,11-17 6,-15 17-1,-6-2 0,-1 1 3,-5-4-1,-6 0-2,-5 2 0,-4-3-1,-5 5 1,-11-2-5,-2 6 5,-3 0-3,-4 12 0,2 1 2,-8 6-4,-1 2 1,-5 3-1,-10 5-3,-3 4 3,-4 8-5,-1 3 5,0 5-3,-6 5 5,3 3 0,-1 7-1,-18 6-5,18-3 4,2-2 0,3 4 3,3-1 0,0 1 2,9 0 1,4-1 2,6 3-1,2-1 6,10-10-2,6 5 2,1-1 1,5-1-5,8-2 5,2-1 0,3-4-1,8 1-1,5-8 0,0 2-2,6-8 2,12-1 2,-2-5-6,8-4 3,-4-8-1,-2-2-2,2-9 1,7-2 0,-11-1 0,4-7-2,-4 1-3,-2-3 1,1 0-1,-2-4 1,-11 6 0,-4-2-2,-5 2 2,-6 9 1,-1-6-3,-9 6 1,-2-2 1,-4 0-1,-5 6 0,-5 0 0,1 6 0,-3 2-1,-3 4-1,-1-1-3,-14 5-2,7 4 1,-4 4 5,-14 5-2,6 3-3,-4 7 3,3 0-2,1 0 1,-1 2-2,3 3 2,-1 0 2,6 1 0,-2 1-3,10-6 2,3-1-4,-3 0 0,12-5 2,-1 0 0,3 0-2,-1-4 1,7-1 2,2 3-1,2-12-3,2 15 5,-2-15 1,15 11-2,1-11 2,2-2 3,9-3-3,0-4 1,5-4-5,6-5 2,1-1-4,2-2-3,-5-5 2,5 5-3,-3-6-1,-2 3 0,0-1 2,-6-1-3,1-1 1,-8 10 1,-3-1-2,-7 4 1,-4-1 7,0 3-2,-6-2-3,-1-1 1,-4 4 3,-5 1-4,-4-2 5,2 5-3,-9 3 1,-1 1-1,-7 4 0,-2 3 1,1 6 5,-13 6-2,4 3 0,2 5-1,-2 0 0,2 4 0,4-4 7,-1 5 1,-1-3-1,12-5 3,0 4-2,4-3 0,4-3 0,1-4-1,4 3 2,3-8-3,2-1 1,2-9-3,6 16 3,1-11 2,-7-5-4,22 5 3,-6-7 0,11-5 1,0-1-5,12-6 0,-14 0-1,7-4-2,-1-2-3,3-1-2,-7 2 4,5-3 0,-5 4-5,-3 1 2,-3-2 1,-1 0-5,-6 7 2,-1-2 3,-3 2-1,-4-2 4,-1 0-5,-5 4 3,2-1 1,-2 11 1,-11-17 4,1 10-5,1 2-4,-8 2 4,-1 3-3,-3 0 2,-4 1 0,-4 6 3,0 5-1,-10 2-1,1 5 1,2 4 3,-3-2-2,3-1-1,0 9-5,0-4 12,4 1 3,7-7 3,3 2 1,2-1 1,2-3 0,6 1-5,1-4 4,8 0-1,-1 0 1,4-6-1,0-8-2,11 20 4,-2-14-4,9-5-2,3 1 1,6-7 3,4-2-5,-1-6 4,10-5-6,-1 1 0,1-4-3,-3-5-2,-1 2 1,2-2-2,-6-2-3,0 0 1,-1 4 0,-17 0 4,8 4-2,-6-1 3,-5 3 0,-6 4 0,4-1-5,-3-2 2,-8 5 0,0-6 7,-7 6-8,0 2 1,-4-1 1,-1 4 1,-4 2-3,2 3 3,-2 1-5,-9 2 3,2 5 0,-2 2 1,-2 1-2,1 1 4,2 3-4,0 2 4,-7 6-2,10-4 2,0-5-4,-1 4 4,8-2-1,5-4 8,-1-1-8,6-2 1,-3 0-3,6 0 5,3-7-2,-2 12-2,2-12 4,0 0-1,11 17-4,-4-14 3,-7-3 4,22 2 0,-8-2-4,2-2 4,0 0-4,2-1 3,-4-5-1,3 4 2,-3-1-1,-3 2 0,0-3-4,1 5 2,-12 1-2,16-6 3,-7 3 1,-9 3 3,0 0-2,7-5 0,-7 5-9,0 0 2,0 0-2,0 0-6,0 0-6,0 0-12,0 0-2,0 0-10,0 0-18,0 0-23,0 0-16,-30 12-22,30-12-32,0 0-20,0 0-24,0 0-20,0 0-16,0 0-14,0 0-14,0 0-12,0 0-18,0 0-27,0 0-217,0 0-577,0 0 255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3-02-28T17:18:38.64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0 552 0,'39'0'188,"-39"40"-173,39-40 1,-39 39 0,0 0-1,39 0 16,-39 0-15,0 0-16,0 0 16,0 0-1,0 0 1,0 0 0,0 39-1,0-39 1,39-39-1,-39 40 1,0-80 453,39 1-454,-39 0 1,39 0-16,0 0 16,0 39-1,-39-39 1,39 39-16,1 0 16,-1-39-1,0 0 1,0 39-16,39 0 15,0-39 1,-39 0 0,0 39-1,0-39 1,0 0-16,0 39 16,40-39-1,-79-1 1,39 1-1,0 0 17,0-39-32,0 39 15,0 0 1,0-39 0,0 39-16,39-39 31,-39 78-16,0-39-15,-39-1 16,40 40 0,-1 0-1,0 0 1,-39-39 0,39 39-1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3-02-28T17:18:44.09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0 547 0,'0'39'172,"0"0"-141,0 0-16,0 39 1,0 0 15,0-39-15,0 0 0,0 0-1,39-39 1,-39 39-16,0 1 31,0-1-15,0 0 31,0 0-32,0-78 454,39 39-453,0-39 46,39 39-46,0-39-1,-39-1-15,79 40 32,-79-39-17,39 0 1,-39 0-16,0 0 31,0 39-15,-39-39-16,39 39 15,-39-39 1,0 0-16,39 0 16,-39-39 15,39 39-31,0 39 15,-39-39 1,0-1 0,40 1-1,-1-39 32,0 78-31,0-39-16,0 39 15,0 0 1,-39-39-16,39 39 16,0 0 15,0-39-15,0 39-16,0-39 15,0 39 1,0 0-1,1 0 1,-1 0 0,39-39-1,-39 0 1,0 39 0,0-78-1,0 78-15,-39-39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3-02-28T17:18:50.02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1289 0,'0'39'156,"0"79"-124,0 38-32,0 39 15,39-77 17,-39 38-17,39-117-15,-39 0 16,39-39 281,-39-39-282,39 0 17,0 0-1,0 0-16,-39-79 1,78 40 0,0-78-16,-78 39 15,78 78 1,-78 0 0,0-40-16,40 79 15,-1-39 1,-39 0-1,39-39-15,0 39 32,-39 0-17,39 0-15,0 0 16,0-39 0,0 0-1,39-40-15,-39 1 16,79 39-1,-79 0 1,78-39-16,39 38 16,-39-38-1,1 39 1,-1 0 0,-78 39-16,78 39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0T10:58:43.9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0 261,'13'14'437,"-1"-2"-43,-4-3-39,0-3-7,0 0-19,-5-1-18,4 0-24,-7-5-27,13 9-25,-13-9-40,9 2-40,-9-2-39,0 0-63,14 0-61,-14 0-63,0 0-75,0 0-110,0 0-287,0 0-587,0 0 259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3-02-28T17:18:52.64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821 39 0,'-39'0'125,"39"39"-110,0 0 1,-79 39 0,79-39-16,-78 1 31,78-1-31,-39 39 16,0-78-1,39 39 1,0 39-16,-78-39 15,78 78 1,-39-39 0,-39 1-1,39-1 1,0-39 15,-1 0-31,40 0 16,-39-39-1,-39 39 1,39 0-16,0-39 16,0 0 218</inkml:trace>
  <inkml:trace contextRef="#ctx0" brushRef="#br0" timeOffset="2169">0 0 0,'0'39'141,"0"0"-126,39 0 1,0 39-16,-39-39 16,39 1-1,0 77 1,0-78 0,0 0 15,1 0-16,-1 0 1,0-39-16,-39 39 16,39-39-1,-39 39-15,78-39 16,-39 39 15,0-39-31,0 39 31,0-39-15,-39 39 47,39-39-32,-39 40-16,39-1 17,-39 0 46,0 39-16,0-39-62,0 0 16,0 0 0,0 0 202,0-78-61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9:34.395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2889 819 152,'0'0'219,"0"0"-8,0 0-15,0 0-8,0 0-11,0 0-7,0 0-8,0 0-4,0-29-9,0 29 1,8-15-1,-5 5-3,4-4-8,-3 0-8,1 2-1,2-3 10,-2 1-5,1-2-10,-1-3-7,2 4-3,2-10-16,-2 6-6,-1-3-4,1-2-1,-1-8-2,1-4-12,-1 12-4,4-9-13,0-1-2,3 4 4,-5 5-10,8-6 3,-4 8-5,6-8-10,-7 10 1,2 1-6,5-1-9,-3 4 3,-4 6-7,6-8 3,-3 8 1,-1 4-5,4-3 8,4 1-8,-5 2 2,7 1-3,-4 0-5,-2 1 6,2-1-11,-1 6 2,-2 0 0,2 0 3,0 3-2,-1 0-6,7 2-1,-1 2 4,-4-3 4,4 2-2,2 3 8,-1-2-13,-9-1 5,9 5-5,-9-7 8,4 4 4,6-1-14,-11 1-3,6-1 2,-5 1-2,-4-3 2,2 4-4,-2-3 2,-1 0-1,-2 0-1,-4 1 5,1 0 0,-5-7 1,6 15 1,-6-7-8,0-8 5,-13 22 8,3-9-5,-9 2 0,-4 0-2,-10 0 3,-6 5-3,-2 1 3,-4-4 2,-2 2-3,-19 3 1,0-1 4,0 2-4,16-7 8,-20-2-9,21 2 9,2-4-3,4-2 7,-2-5 1,7 5-3,7-6-4,7-1 15,1-1-4,2-2 6,3-2 3,5-1 11,0-1-1,3-1-7,0-1 2,2-4-3,2-1-3,1 4 7,2-2-15,1-2 4,-1-5-5,3 16-2,-3-20-2,3 13 1,0 7 1,0-17 3,0 17-7,0 0 8,-2-11-11,2 11-5,0 0 0,-2-12 1,2 12 0,0 0 1,0 0-5,-31 15 3,17-8-1,-3 3-6,-2 3 6,-9 7-2,7-2 0,-5-5-1,-7 4-2,-1 1 4,-2-3-1,2 0-1,-2 2 11,-1-2-9,1 0-2,-3-2-1,1 0 1,1-5-1,9 0 0,0 0 0,4-3 2,4-2 3,3 2 0,-3-2-2,4-6 3,1 0-1,0-2-1,2-2-2,4 0 0,-3-1 2,7-3-3,0-4 1,2 2 3,2-1-6,1 1 2,1-5-3,6 4 3,-2 0 4,-1 3-4,3 0 4,1-2-5,2 3 1,0-3 1,1 4 6,-4 3-5,2-1-6,1 5 10,0-2-6,5 4-4,-2 2-1,0 0-4,1 7 8,-2-1 2,1 3-1,0 0 8,5 3-8,-5 4 1,0-1 9,1 1-9,-2 0-1,1 0-6,-3 3 13,1 1-6,-1-2 3,-4 6 5,2-8-2,1 4 2,-3 1 3,-1-1-1,-3 0 2,-4 1 34,0 1 0,-7 0 2,0 0-2,0-3-2,-6-1-2,-5 2-5,-4 0-3,3-4-1,-12 6-2,1-5-5,-12-1-3,1-2-2,-4 4-12,-2-8-19,-1 1-20,-2-6-27,-1-1-25,-15 0-49,14-2-29,5-4-36,1-6-30,7 2-33,2-4-46,16-2-81,-2-2-339,11-6-781,2-3 346</inkml:trace>
  <inkml:trace contextRef="#ctx0" brushRef="#br0" timeOffset="1046">2506 142 191,'0'0'324,"0"0"0,3-12-1,-3 12-4,0 0-10,3-8-15,-3 8-20,0 0-17,0 0-17,0 0-17,0 0-16,4-11-16,-4 11-35,0 0 2,0 0-23,0 0-11,0 0-28,0 0 6,0 0-8,0 0-12,0 0-26,0 0-35,0 0-37,0 0-45,0 0-39,17 14-36,-17-14-31,2 10-41,-2-10-57,0 0-62,0 0-210,0 0-582,-24 25 258</inkml:trace>
  <inkml:trace contextRef="#ctx0" brushRef="#br0" timeOffset="1350">1484 327 64,'-5'-11'266,"5"11"14,0-22 2,-1 7-11,-2 3-8,3 2 2,0 10-4,-4-19-11,4 6-7,0 13-1,-5-17-11,5 9-10,0 8-13,0 0-16,-1-18-11,1 18-17,0-8-14,0 8-3,0 0-23,0 0-16,0 0-10,0 0-11,0 0-11,0 0-5,0 0-4,0 0-1,0 0-8,0 0-5,0 0-1,0 0-5,0 48 0,0-36-2,0 1-4,1 0-3,-2 2 4,2-1-12,-1 4 0,0-4-5,-1 0-1,1 1 5,0 0-4,-2-2-2,1 4 3,-6-2 2,-3 7-3,0-2 2,-1-1-2,-4-2-4,-1 0 1,1-4 1,-7 4-5,-1-2 0,-2-2 0,-1 0-6,4-1 4,-5-5 0,5 3-4,-3-1 0,6-6-1,4 1-3,-1 2 1,3-3-4,1-1 6,6 0-2,6-2 0,-20 0-1,20 0 0,0 0-2,-10 3 3,10-3-4,0 0-3,0 0 5,0 0 2,0 0-2,0 0-5,54-3 2,-36 5-1,5-4 0,-4 4 5,6 0-1,-9 0 3,5 1-3,1 3 0,2-4-2,-8 3 2,7 1 0,-5 1-2,-5-4 2,2 5-7,-4 0 3,2 2 3,-3-5-1,1 5-8,-3 0 12,-1 1-4,-4-3 1,2 3 1,-2 2 2,-3-1-2,0 1 6,-4 3 2,-6 0 2,-2 4 0,-1 2 2,-8-6 5,0 3 3,-10 3 4,-6 0-6,-3 2 2,1-7-3,-6 2 3,-4-4-1,-2 4 5,-17-1-8,0-2 11,-3-1 1,0-3 0,-1-6-1,2 0-3,16-5-1,2-2-7,-2-5 8,2 0-1,0-6-6,2 0-1,-4-5-6,-8-9 2,15 4-3,3-3-11,5-2-16,6-5-22,7-4-40,5 0-31,8-3-36,6 2-43,7-7-44,8 5-45,9-5-49,1 7-55,13-6-42,-5 4-356,6 5-838,4 0 371</inkml:trace>
  <inkml:trace contextRef="#ctx0" brushRef="#br0" timeOffset="2026">1084 48 2129,'4'-5'28,"3"0"42,-7 5 17,5-11 16,-5 11-4,2-11 1,-2 11-7,0 0-11,0 0-7,0 0-2,-10-16-3,10 16-4,-18 2 4,3 1-1,2-2-3,-5 3 7,-3 4-3,0 0-5,1-2 12,6 0-21,-4-1 3,5 2-11,-2-1 3,4 0-7,1 0-4,3 0-3,1 1-2,6-7-9,-10 11 5,10-11-2,0 0-4,18 17-4,-2-12-1,2-1 1,8 3-4,-1-2-4,2 0-1,1 2-1,-7-2 0,-3 0-5,-2 4 5,1-2-5,-4 1-2,-7-2-5,4 1-1,-7 2-6,2-1-4,-5-8-14,-8 23-5,-3-11-12,-2 4-21,-9-1-17,5 1-17,-16 5-16,10-5-17,-9 2-28,2 4-25,1 4-35,9-7-38,-6 7-205,4-9-500,-8 11 222</inkml:trace>
  <inkml:trace contextRef="#ctx0" brushRef="#br0" timeOffset="2417">346 1603 229,'0'0'286,"0"14"-11,0-14-13,1 16-9,-1-16-13,8 10-6,-1-4-14,8-3-18,4-2-11,4-2-21,8-1-9,11-3-18,6-3-16,2-2-8,4-2-25,-4 2-35,-2 0-41,-3 0-41,-1 0-43,-5 0-50,-1 2-54,1-4-66,-16 2-210,1 0-482,-3 1 213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9:27.130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1342 220 91,'-7'-9'266,"7"9"-22,-8-7-18,8 7-20,-13-4-18,13 4-13,-16 3-9,16-3-12,-18 8-9,6-2 12,-1 3-13,3 2-9,-3 2-7,5 2-12,2 0-6,-4-2-10,3 4-8,-2 2-7,7-5-9,0 3-5,4 1-8,3-4-3,-2 1-6,5 0-6,4-4-4,2 3-3,3-5-2,6 0 1,1-2-6,2-3-6,3-3 3,-1-1-7,1-3-2,1-2-1,6-3-1,-9-1-1,-4-1-4,1-4 5,-2 2 3,-3-2 1,-1 1 3,-3-4 8,-5 2-6,1 1 8,-5 0 18,1-2 4,-2 0 5,-5-1-2,-2 2 0,-1 0 1,0 0 3,-2 4 5,-3 0-7,0 4-1,-1-1-10,-4 3-4,-1 2-5,-1 0-8,-1 1 0,-1 5-1,0 2 2,-8 0-6,-4 3 4,3 1-1,0 1-13,-7 6 15,-6 1 3,5-1 0,0 1-1,-2 2-15,0 0 12,-2 0 0,3 0-7,-1 2 3,2-2-3,1-2-5,2 4-1,3-8 0,2 0 0,3-2-3,-3 0 6,2-2 3,1 3-1,7-7 1,0-1 1,-1-2 5,4 0 1,-1-2 0,-1-4 8,2 1-1,0-3 3,3 1-2,-3-5 1,6-4-4,-4 3-1,1-9 2,1 3-4,0-4-1,3-1-4,-2 0 6,4-2 3,-2 3 5,3-1 2,-1 4-1,-2 2 0,3 2-2,-1 1-2,0 2 1,2 3-2,2 8-6,-3-16-5,3 16-6,-4-9-3,4 9-4,0 0-4,-8-6-1,8 6 0,0 0-4,0 0 0,-10 24 0,9-11-4,1 4 1,0-3 2,0 4-3,-2 4 0,1 1 0,4 0 2,0-1-3,-1 2 1,3 0-2,-4 2 6,2-3-5,-1 0 0,1 12-1,-1-13 2,0-1-9,1 1 8,-3 1-12,2-9 13,-2 9 1,-4-6-1,3-2-5,-8 0 3,5 3 1,-6-4 3,-2 4 0,-7-4-3,1 4 4,-2-5-4,-2-1-11,-3-4 13,-4 2-1,0-4 6,-1 1 1,-11-3 9,14-1 0,-6-4 3,-4 1 10,7-5 4,1 2-1,3-4-3,-2 1-3,6-3-6,-3 1 1,6-3-6,2 0 1,4-1-4,3-1-3,-1-3 4,1-5-7,2-4-15,6 3-15,1-2-15,1 2-27,3-3-26,5 1-28,0 0-38,2 1-35,0-3-54,1 2-53,1 0-50,2 2-65,8-8-72,-4-4-316,-7 10-863,2-9 382</inkml:trace>
  <inkml:trace contextRef="#ctx0" brushRef="#br0" timeOffset="816">302 0 2480,'0'0'-3,"0"0"22,0 0 48,0 0 34,0 0 11,0 0 6,-37 3-13,37-3-7,0 0-17,0 0-10,0 0-6,0 0-6,-10-5-6,10 5-20,0 0-23,0 0-27,0 0-34,0 0-34,0 0-41,0 0-49,0 0-40,7 28-252,-7-28-506,-10 13 225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9:28.414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2771 196 104,'0'0'204,"0"0"-7,-5-9-10,5 9-7,0 0-10,0 0-2,0 0-11,-8-8-7,8 8-8,0 0-10,0 0-7,0 0-12,-10-3-3,10 3-8,0 0-9,0 0-1,-16 2-6,16-2-3,0 0-4,-13 9-2,5-2-9,3 3 3,-3-1-2,0 6-7,0-4 0,1 3-1,-3 6 4,5 3 3,-3-3-12,3 3-9,-1-1-3,4-1-5,-1 0 6,-4 2-3,7-2-6,-1 0 6,1-3-15,0 1 0,1-3 2,3-2-3,1 1 7,-1 1-19,1-5 2,0 0 2,2 0-3,-1-5 1,2 0-2,-1 1 3,1-2-1,2-2 0,1 1-5,-11-4-2,25 0 1,-11-2-1,3-3 0,-1 0-1,-3-3 5,2 3-4,1-4-5,-3 0 0,0-3 0,0-1-3,-2-3 5,1-1-3,-2 2 3,-1-4-4,-2 2 3,3-4 10,-7 5-9,2-1 1,-4-5-2,1 1 2,-2 4 13,0 2 3,0 0 7,-2 1 0,-2 1-3,4 0-10,-5 1 16,3 2-6,-1-1 8,-4 1-12,4 2 15,-2-1-5,5 9-3,-8-15 4,1 7 2,7 8 0,-8-6-15,8 6-3,-13-5 0,13 5 0,-18 2 1,18-2-2,-26 8-5,10 0 0,1 2 4,1-3-5,-8 3 5,0 1-2,0-1 7,-2 2 3,3 1-10,-4 1 9,3 2-2,-3-1 1,-4 4-2,3-2 2,1-4 10,-2 2-13,2-1 3,1 0-6,-1 1 3,-9-1-6,8-3 1,2 2-4,-11 3 3,9-3-5,0-2 2,4 0-3,-3-3 3,2 3-3,2-1 1,5-3-7,1-1 10,0-2 32,-1 3-3,3-4-5,3 2 7,1-4 0,9-1 2,-18 5 2,10-4-4,8-1 2,0 0 0,-23-2-2,15-2-2,8 4 2,-15-9-2,10 2 3,-1-1-6,-1-3-2,2-4-4,0 0-1,0 0-5,0-2 1,4-5-2,1-2-4,-2-1-1,2-1 0,2 2-6,-1-5 3,1 3-3,1 2-1,2-2-3,0 3-1,0-1 0,2 2-4,1 1 3,-3 5-1,1 0-3,5-3-2,-4 5 0,1 1 0,5-2 1,-1 4-2,1 0-3,0 0 2,3 3-3,0 0 3,-1 0-2,1 0 2,0 4-3,1-3 2,-3 2-3,3 2 2,1 1 3,-4 0-2,1 2-5,0 0 4,-2 2-2,-2 2-1,0-1 0,-1 1-5,0 2 3,-3-2-1,-1 4 0,-1-3 2,-5-5-2,10 14 0,-4-6 8,-3 0-3,-1 2 1,-2-10-3,0 22 5,-2-12 2,-4 4-4,-2-1 3,-4 1 1,-6 5 0,-1-2 0,-10 6 0,-6-3 1,6-5-3,-5 3 1,-4-4 4,1 2 0,-2 5 0,3-6-4,-3 4 3,3-5 3,10-4-4,-2-3 8,4-5-4,-4 2 4,12 0-5,-4-2 10,4-2 4,0 1 4,3-4 2,0-2-3,1 0-2,1-2-3,3-3 2,0-1-4,3 1 1,0-2 0,2 3-3,-2 1-2,5 8 2,-4-14-2,4 14-4,-4-14-1,4 14 2,-4-9-5,4 9-1,0 0-2,-5-11-2,5 11-1,0 0 0,0 0-2,0 0 0,0 0 3,0 0 0,-24 16-2,16-4 2,-4 2-3,4 0 1,-6 2-2,-3 2-1,3-2-4,-1 1 8,0 1-3,2-6 2,-3 5 0,3-6 1,-3 2-1,3-4 3,0 1-2,3-1 0,-2-4 4,8 0 0,-6-2 0,10-3 4,-15-2-2,15 2-3,-18-9 4,5 1 1,3-1-2,4-3 0,-4 0-1,-3-7 4,2-3-3,-1 1 2,1 2-1,-9-11 3,2 8-2,2-2 7,0 3 0,1 2-1,2 1-1,0-1 2,0 6 0,2 0 0,2 2-6,0 2 1,1 1 4,3 2-3,-3-1 1,8 7-3,-9-9-4,9 9-4,-6-6 0,6 6 2,0 0-2,0 0 3,0 0-1,0 0-1,0 0 0,8 28 3,-3-18-3,1 2 2,3 0-1,-1-1 2,3 4-3,-1 0 0,5 3 2,-2 3 1,0-2-2,0 1 3,1-3-2,-1 2-2,0-1 1,0 0 4,2 0-3,-5-5 2,0 2-2,1-2-1,-1 0-1,-4-2 3,-2 2-4,0-2 1,-2 1 2,0-1-1,-2 4 0,-5-4 0,0 2 0,-6 2 5,-6 0-5,4-3-1,-10-1-5,2 2-10,-5 0-16,2-2-11,-14-2-21,9 1-13,-7-4-17,7 0-25,-1-5-29,0-1-44,2 1-26,0-1-21,4 0-27,-6-1-40,4-3-38,3-1-62,-3-3-238,2 0-697,0-3 309</inkml:trace>
  <inkml:trace contextRef="#ctx0" brushRef="#br0" timeOffset="1467">611 243 219,'0'0'299,"-6"-8"0,6 8-2,0 0-9,-10-7-15,10 7-5,0 0-41,0 0-21,0 0-12,0 0-14,0 0-8,0 0-2,0 0-9,0 0-8,0 0-6,0 0-4,0 0-6,0 0-5,18 28-6,-10-17 1,-3 2-6,1 3-13,-4-3-5,4-1-10,1 3-1,-2-1-13,1 2 2,1-1-11,-2 0 0,1 4-5,1 4-2,-1-4-3,-4-3-5,-1 0-12,-5 5 5,0-4-4,1 4-1,-2 1-5,-11-3-3,3 1-3,-3 2-2,-10 3-4,-5-1-14,-2 0-27,-8 2-22,-1-7-46,0 4-36,-6-5-42,4 1-25,-3 0-38,-3-4-40,2-2-39,3-2-38,-4-1-309,3-3-703,7-2 311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9:19.639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8566 1024 190,'0'0'195,"0"0"1,0 0-3,0 0-2,0 0-8,5-4-4,-5 4-11,0 0-5,0 0-11,0 0-5,0 0-5,-33-9-6,22 9-1,-9-4-3,4 2-7,-10-1-1,-2 3-6,0-3-7,-12 3-8,-1 0-5,-3-3 1,3 3-12,-3-5 0,5 5 9,3 0-14,-8 0 3,17 1-1,-16-1-10,15 0-5,2 0-4,-1 0-1,9 2-23,0-2 2,0 0 2,-2 0-1,6 0-8,-1 0-4,0 2-11,4-2 8,1 2-4,10-2-4,-16 0-13,16 0-3,0 0-25,-13 0-25,13 0 6,0 0-24,0 0-20,0 0-17,0 0-15,0 0-22,0 0-17,0 0-19,0 0-29,0 0-18,0 0-30,39 1-221,-21 0-510,-5 1 227</inkml:trace>
  <inkml:trace contextRef="#ctx0" brushRef="#br0" timeOffset="378">8659 1192 126,'0'0'241,"0"0"-8,0 0-10,0 0-5,0 0-4,0 0-10,0 0-11,0 0-6,-43-13-5,27 11-5,0 1-15,-2 1-8,-7-3-11,2 1-16,-3 1-1,4-1-5,-9 0-12,-5 2-8,6-2 3,-10 0-7,1 2-9,1-2-9,-4 4 0,1 2-5,-3-4-7,5 2-5,2 0 7,-3 1-19,0-2 4,1 1-8,9-4-13,3 4 9,-3-1-2,4-1-5,2 0 1,-2-1-8,11 1 2,-3 0-1,2 1 0,3 1-10,1-2-2,12 0-2,-18 2 3,18-2 3,-13-2-4,13 2-17,0 0 19,-11 2-3,11-2 3,0 0-5,0 0-8,0 0 21,-11-7-21,11 7 9,0 0-8,0 0-4,0 0 8,0-14-5,0 14 2,0-11-5,0 11 0,6-15 1,-1 9 1,-5 6 1,8-14-3,-3 4 0,0-1 1,5-2 11,-5-2-13,4 2-5,1-2 3,2-4 0,1-1 1,1-1 4,-1 0-12,7-10 8,-2 11-5,-4-3 3,6-7-5,-4 9 12,5 1-6,-8-3 6,5 3-4,-1-1 4,-4-1-9,0 5 14,-2 3 1,1 3 8,-4-3-1,0 4 0,0-1 6,0 4-1,-5 1-6,4-1 13,-7 7 4,10-10-7,-10 10 13,5-10-3,-5 10-12,6-5 11,-6 5-1,0 0-8,0 0-2,3-7-2,-3 7-5,0 0-4,0 0-3,0 0 2,0 0 3,0 0 2,0 0-6,-11 25 5,4-12 2,-1-4 2,2-1-3,-1 5 0,-1 1 0,-3 1 1,1-3 2,-6 6 3,3-1 3,-5 4-2,0-3-1,-3 1 1,1 2-1,-11 1-4,10-5 3,-10 7-2,8-6 3,-6 3-4,-2 1 1,6-8-5,-5 6-2,8-6 1,0-1-1,0 1 1,1-1-8,2-1 0,1 1 4,3-4-3,2 3 0,2-3-1,2 0-2,0 0 1,1 1 0,-1-4 0,3 1-1,6-7-1,-7 13 1,6-4 3,1-9-1,0 0 4,5 19 2,4-10-1,-4-2 9,3 1 0,4-4 2,-4 0-2,8 2-2,1 2 3,-1-3 0,2 2-1,6-3 2,-1 3-2,-3-1 1,2 5-2,4-4 2,0-1-6,2 3 2,0-1 0,1 1-2,-1-1-4,-2-4 3,-2-1-5,1 1 3,-2 2-3,1-3-8,-9-1-26,1 1-21,-1-2-27,-4-1-24,-11 0-21,16 0-32,-16 0-36,12 2-38,-12-2-58,0 0-56,10-6-72,-10 6-346,0 0-816,0 0 362</inkml:trace>
  <inkml:trace contextRef="#ctx0" brushRef="#br0" timeOffset="1656">6371 828 197,'0'0'215,"-9"-17"-8,9 17-9,0 0-7,0 0-9,4-19-27,-4 19-4,0 0-5,4-18-3,-1 10-3,-1 0-2,-1-1-9,6-4-4,-2 2 7,-5-4-17,3-1-3,2-6-6,-4 1-7,-1 2-2,0-5-2,0 1-8,0 0-5,0-4-2,0-7-7,0 0-6,-1 8-10,2-8 6,-2 1 1,-1 5-5,1-6 4,-4 10-4,3-2-2,2 2 9,-3 3 8,1-1-17,1 6 9,2 2-8,1 1-3,-2-3-4,-7 5 2,7 11 3,-1-16-6,-1 10-1,2 6-2,-2-12-6,2 12-10,0 0-4,-1-11 4,1 11-3,0 0-8,0 0-1,0 0-8,0 0 3,0 0-3,0 0-2,0 0-4,0 0 2,0 0 2,11 30-1,-8-15 0,1 0 3,2 4-6,-3 1 6,-1 5-6,3 1 0,0 2 9,0-4-1,1 2-2,1 12 1,-1-5-3,1 1 6,-4-8 4,2 0-8,1 7 0,7-1 2,-6-5 1,-2 1-1,3-6 0,-3 3 1,-3-1-4,6 2-5,0-3 3,-2-3 1,6 2 0,-2-1-9,-2 1 10,-3-8-4,1 2-1,-1-1 2,1-3 0,-2 1-2,1-2-1,0-2-1,-4 0 4,-1-9-5,5 14-1,0-7 2,-5-7 1,0 11 7,0-11-2,0 0-3,-10 15 11,4-8-6,6-7-3,-13 10 2,6-6 0,-1 0-3,-3 1-1,-6-1-2,-2-1 4,2 1-4,-7-2-2,1 4 6,-6-2-1,3-1 0,-7 1-7,-3-2 6,1 4-6,-3 0 6,5-1-1,-4-2-1,8 1-3,-4 0 2,4-1-3,-1 0 1,6-1 2,0-2 0,4 1 1,4 1 0,-2-2-7,10 2 11,8-2 4,-18 2 9,18-2 3,-13 1 8,13-1-1,-12-5-2,12 5-6,-6-8-1,6 8-1,0-11 1,0 11-5,8-18 0,2 6-11,-2 1 3,3-2 1,1 2 0,-4-4-1,6 2 5,-4 4-11,7-2 1,-6 3 0,2-2-3,-2 3 3,1-2-2,-6 5-2,2 0 3,-8 4 0,13-6-1,-4 3-4,-9 3 1,0 0 1,18 0-4,-18 0 4,13 6-4,-7-1 4,2-1-1,-3 6-1,3-2 2,-1 2-1,-1 1-3,-1 0 5,2 2 2,-1 3-5,1-2 2,3 5 0,-6-4 0,3 2 9,-4-1 2,0 0-5,2 0 2,0-3 3,-3 6-7,3-3-1,-4 0 2,-1 1 1,2 0 2,-2-3 1,-2 3-1,1-1 3,-4 5-2,0 0 3,-3-2 1,-2 0-2,-5-1 1,1-1-1,-6-2 3,-14 2-3,3-1-5,-6 0-18,-3 0-22,1 0-25,-5-5-27,4-2-25,-4 2-42,0-2-26,0-3-42,1-2-35,4-2-48,-2-4-64,-1 2-316,3-4-741,2-1 328</inkml:trace>
  <inkml:trace contextRef="#ctx0" brushRef="#br0" timeOffset="2643">4865 981 2564,'0'0'60,"0"0"-36,9 2-12,-9-2-2,0 0 9,0 0 16,0 0-12,0 0 17,0 0 14,13 0 11,-13 0 8,0 0 6,0 0-4,0 0-1,0 0 1,4-15-4,-4 15-5,1-13 4,4 3-9,-5 10 16,2-24 0,-1 9-6,1-7-11,0 0 6,1-1-10,-3-2-8,3-2 12,0-7-11,4-3-7,-4 3-4,5-3-4,-4-3-4,-1 3 0,2 0 8,-4-1-9,3 11-6,-1 2 0,2 1 3,-4 0-7,1-1 7,1 10 7,-1 0 1,3 4 3,-2 2-10,0-4 7,-3 5-2,0 8-3,7-13-3,-2 9-8,-5 4 5,8-10-5,-3 3-3,-5 7-4,19-3 2,-9 5-4,6-2 0,2 3-8,3 3 6,1 3 4,0-1-3,3-1-2,3 3 9,-4-1-14,-1 2 4,1 1 14,-3-1-19,7 0 4,-5 0-3,0 0 2,-7-3-5,0 1 7,-4 0-1,2 2-3,-1-3-9,-4 0 8,-1-1-2,-2-1 2,1 2 2,-6 0 8,-1-8-8,-1 19 3,-4-11-2,-5 5 2,-1-2-3,-11 5 2,-2 1 5,-10 1-2,-2 0 0,-1 1 4,-4 3 5,-3-3-6,-3 0 2,-1 3 9,-15 2-7,12-3-3,-12 7 7,-1-4-6,14-4 1,1 1-4,0 0-1,0-2 3,0-1-4,2 1 0,5-2-1,-1-1 4,1 1 2,6-5-1,2 0-4,9-4 5,9-3-5,1-2 4,7 0 9,-1-1 11,9-2-2,-18-3-4,18 3 0,-12-10-3,7 2-5,2-4 2,5-3-4,1-2-1,5-4 0,-1-1-2,1-2 0,8-7-5,-8 7 3,7 5 6,0-1-3,-4-1-2,0 1-1,-3 7-2,1 0 1,2 1-4,-1 3 0,-2 0 4,-3 2-5,3 2-3,-8 5 1,11-7-3,-4 6 0,-7 1 1,0 0-8,21 10 10,-11-4 0,-4 5 1,1-1 1,3 1-7,-4 2 5,2 2-2,4 7 1,-4-3 1,-2 3 0,1-1-1,-2 1 2,3 1-1,-3 0 0,1-2 0,-2 2 2,-3 0-2,1-1 1,-2-1 8,-2 1-4,1 2 3,-4-3-2,-2 3-1,-3-1 3,-1 1 2,3-2-1,-8 0-2,-2-1-1,-5 7 6,-8-3-4,3-1-1,-8 1-1,2-6-8,0-1-20,-2 0-21,-1-1-27,2-3-31,8-1-35,2-4-32,1 1-29,3-4-36,1 0-36,9-2-52,-1-2-63,1-1-257,11-1-692,0 0 306</inkml:trace>
  <inkml:trace contextRef="#ctx0" brushRef="#br0" timeOffset="3493">4939 1159 3409,'20'0'77,"-9"1"-69,-1-1-7,-10 0-5,16-1 10,-16 1 21,15 1 2,-15-1 11,10 0 7,-10 0 1,0 0 0,10 3 3,-10-3 4,0 0-3,6 7-10,-6-7 4,0 0-22,2 11 9,-2-11-8,0 0-17,0 0-26,1 13-24,-1-13-23,0 0-24,0 0-36,-3 12-35,3-12-52,-8 10-63,8-10-240,-20 1-557,9 1 246</inkml:trace>
  <inkml:trace contextRef="#ctx0" brushRef="#br0" timeOffset="4584">3551 695 187,'0'0'220,"0"0"-14,0 0-7,-6-4-11,6 4-13,0 0-13,0 0-13,0 0-14,0 0-8,0 0 3,0 0-6,0 0 2,0 0 1,0 0-1,0 0-4,23 16 0,-15-13-5,3 2-12,2-2-4,4 4-9,1-1-3,3 1-1,-2 2-16,6-3 3,-2 4-4,3-1-7,-2 0-3,0 2-9,-1 0 10,0 0-9,-2 0 1,-1 0-9,1 2-8,-3 0-1,-5-2-2,-2 2-5,1-2 5,-2 0-5,-1 2 1,-1-2-5,-3 3 8,-5-1-10,5 0 0,-6 1 4,-3-1-4,-1 1 1,-3-1 5,-3 2-6,-4 2 2,-3-1-5,-6 1 3,-2-2-1,-5 4-5,-11 2-6,2-4 2,1 1-13,-1-3-24,0 0-19,-2-2-21,6 0-31,0-4-27,9-4-25,-1 1-45,0-1-57,6-5-58,-4-1-223,9-4-572,-7-1 254</inkml:trace>
  <inkml:trace contextRef="#ctx0" brushRef="#br0" timeOffset="5050">3027 919 217,'0'0'245,"-5"-11"-14,0 3-18,-3-3-7,5-3-1,-2 1-2,0-2-8,0-1-14,-5-4-11,2-4-4,2 0-15,-2-1-3,-2 1-3,3-1 0,-1-8-6,2 9-5,-4 3 7,-2-5 0,8 5-4,-6-1 0,3 7 0,4 0-2,0 4-7,-2 2 1,2 1-10,-1-2-8,4 10-12,-5-11-15,5 11-8,-3-8-12,3 8-7,0 0-8,0 0-9,0 0-2,0 0 7,0 0 1,15 37 3,-4-19-7,1 3-5,1 3 1,1 6 3,4 4-12,-1-1 1,0 1-1,-2 0-8,-3-1 3,-1 1-18,2-1-26,0-3-23,-5-2-10,5 2-35,-1 2-32,-1-6-30,0 6-28,-6-10-33,2-1-30,1 1-33,-2 0-38,-4-6-299,3 0-661,-5-3 293</inkml:trace>
  <inkml:trace contextRef="#ctx0" brushRef="#br0" timeOffset="5453">2944 39 48,'5'-10'245,"-2"2"-7,-1 0-15,-2 8-11,1-13-18,-1 13-17,0 0-19,0 0-11,0 0-16,0 0-9,0 0-8,-21 0-10,21 0-9,-23 19-5,9-9-12,-1 2-5,0 3-11,6 0 2,-3-2-9,6-2-5,1 0-5,-2 0 0,4 3-4,3-3-4,3 0-2,5-3-6,2 1 0,3 0-3,3-5-3,7 5-1,2 1-14,-9-6-16,0 3-23,2-3-26,-6 3-29,-4-5-26,-8-2-34,11 17-33,-9-11-56,-2-6-126,-18 20-392,0-13 174</inkml:trace>
  <inkml:trace contextRef="#ctx0" brushRef="#br0" timeOffset="5772">2194 101 129,'-6'-11'278,"6"11"-18,-7-5-16,7 5-27,0 0-22,-11-8-16,11 8-13,-18 7-11,3-1-6,2 1-3,-8 6-9,-3 5-2,-5 7-12,1-1-2,2 2-8,-2 1-12,4 2-9,-1 0-3,7-7-4,4 10-9,1-10-6,4-1-4,3 1-11,-1 2-4,6-3-6,2-4-3,3 1 0,2-2-8,6-2 1,7-1-3,1 1-3,4-5-1,15 2-1,0-5-5,0-1-5,4-1 5,-4-2-3,-2 0-6,6 0-2,-17-2 0,1 4 0,-2-4 1,3 3 0,-14-1-10,1-2 3,3 2 5,-8-2-4,-10 0 0,17 2 0,-8 0 2,-9-2 3,13 5-5,-13-5 5,5 11 3,-5-11 10,-9 21 6,-2-4 10,-5 0-9,-2 1-1,-15 7 12,2 5 3,-5-4-2,-6 0 0,0 3-1,-1-2 10,-17 7 5,18-8-3,-19 10 0,16-12-5,-2-2 6,1 2-3,0-1 2,2-3 2,2-1-4,3-4-1,5-1 1,9-3 2,7-6-4,0 0 5,7-2 8,-4-3 4,2 0 0,13 0-6,-18-8-9,15 0-1,-5 0-8,5-4 0,-4-3-9,4-2-3,0 4-4,3-4-4,0 2 2,0-1-6,0 3-1,-4 0 1,4 13-6,4-16 0,-4 9-3,0 7 0,0 0-2,-4-17-5,4 17-4,0 0-1,0 0 1,0 0-1,0 0-2,0 0 3,0 0-4,0 0 2,-11 29 0,8-18 2,-2 3-1,2 1 1,-7 0-5,3 2 2,-1 4 4,-2-1-3,4-3 3,-2-2-3,1 4-4,-7 1 4,5-7-4,-4-1 4,4-1-3,-3 0 1,-2 2 3,4-4-1,2-2 3,1-2-5,-3 0 5,10-5 2,-21 2 0,7-4-1,-1 0 2,0-5-3,2 1-1,2-3 1,-2-4 0,1-2 1,-2 0 3,1-6-7,5 0 3,-6 1 0,6-3-2,-1 3 3,0 5-2,0-6-2,5 7-1,-4-1-2,2 4 7,2 0 2,1 1-6,0 3 3,3 7-1,-8-16 0,8 16-2,-3-10 0,3 10 0,-4-10-4,4 10 3,0 0-2,0 0-1,0 0-4,0 0 0,0 0 4,0 0 2,0 0 0,0 0 0,0 0 0,0 0 1,0 0-5,7 39 5,-1-26-4,-2 1 8,0 0-1,3 1 1,-4-1 4,5 2-6,-1-1 3,-1 4-5,3 0 7,0-1-1,3 5-1,-2-4-2,-2 3 3,1 2 2,3 2-1,-2-2 1,-2-1-1,5 13 0,-7-10 0,2 7 8,-4-6-5,-1 6 2,0-1-3,-6 5 4,0-2-2,-4 0 1,-1 2-3,-7-4 3,-6 3-2,0 0 4,-10-1 0,2-3-9,-20 13 5,7-15 2,-14 12-1,-9-2-4,-5-3-11,6 0-19,-4-1-37,-2-3-44,0-4-28,-5-2-30,3-4-36,-1-1-30,-2-7-43,23-5-67,1-5-71,-2-3-225,7-9-689,-3-6 306</inkml:trace>
  <inkml:trace contextRef="#ctx0" brushRef="#br0" timeOffset="6828">707 531 170,'5'-14'278,"2"6"-11,-1-3-11,2 0-18,5-2-9,8-3-25,9-6-4,1 1-17,5-1-13,6-3-15,0 7-20,6-7-15,-3 8-9,-3 0-14,1 1-19,-1 4-37,1 1-39,-19 4-45,5 0-54,-4 7-65,-1-1-78,-9 2-159,0 2-432,-15-3 191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1:12.570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1959 113 41,'0'0'96,"0"0"8,0 0-16,-4-11 1,4 11-1,0 0-5,0 0-8,0 0 3,-8-8-5,8 8 8,0 0-15,0 0 4,-8-12-3,8 12 7,-3-7-3,3 7-2,-5-8 5,5 8-1,0 0-2,-7-11-1,7 11 0,-5-8-5,5 8 0,-4-9 1,4 9 7,-5-11-5,5 11 0,0 0-2,-5-15 3,5 15 3,-3-8 1,3 8-1,0 0-4,0 0-5,0 0-8,0 0-2,-9-5 0,9 5-5,0 0 0,0 0-6,0 0 5,0 0-7,0 0 5,0 0 0,0 0 5,0 0 4,0 0 0,0 0-5,0 0 0,0 0 0,0 0 5,0 0 5,0 0-7,0 0-1,28 19-3,-23-12 19,1-1-5,1 1-3,4 4 3,-4-3-5,6 1-6,-5 2-3,0 4-4,0-6-1,4 2-7,-4 2 7,5-2 2,-5 2-9,2 3 0,0-5-4,-2 2-2,3-2-4,-4 0 1,2 1-4,1-2-4,-5-1 5,0-2-7,0 1 3,1 1-4,-2-2 12,-1-1-7,-3-6 6,6 17-1,-6-17 9,-1 13 3,1-13-7,-7 17 3,2-9-5,-3 1 6,0 1-7,-3 2-5,-2 1 5,-2-2-6,-1 4 5,-5-2-2,-1 1 11,3 0-11,-1-2 6,4-3-4,0 1-2,-5 4-8,3-3 9,1-3-5,1 2 4,3-3 3,2 2 25,-2 0-5,1 3-4,1-5 2,1 3-9,0-3 1,4-1-6,-2 1-1,-1 3-12,8 0 8,-4 1 1,0-1-2,0 2-2,2-2-4,0 0 2,-2 1-1,3-3-3,2-8-1,-3 19 4,4-10-8,-1 4 4,0 0-2,2 0-1,0 1 2,1-3-4,-1 2 4,4-2-3,-1 3 1,0-1 3,0 1 0,1-1-4,4 2 1,-3-1 3,-1 2 0,-1-2-5,5 2 3,-2 2-7,-3-4 8,1 2-6,1-1 3,-1-2 2,1 6-4,-2-6 4,0 2 0,-4 0 0,4-3 1,-3 4 0,1-1 4,-1 0-13,-2 2 13,-2 5 1,0-7 2,-4 8-1,1-3 0,-3 3 2,-4-3 3,-2 4-3,1 1 2,-5-5-3,-8 9-3,3-4-1,-3 1 0,1 3-3,-7-5 1,1 1-4,-2 1-2,-2 1 1,-1-4-6,3 1-19,-1 0-18,5-1-18,4-8-28,4 2-23,0-2-30,8-4-41,0-5-30,3-2-26,5 1-37,5-5-40,0 0-48,0 0-38,0 0-327,16-22-777,2 3 343</inkml:trace>
  <inkml:trace contextRef="#ctx0" brushRef="#br0" timeOffset="905">2279 1224 213,'12'-7'308,"-12"7"-7,0 0-3,0 0-10,0 0-16,0 0-18,0 0-19,8-8-20,-8 8-2,7-9-34,-1 3-10,-1 1-22,3-1-3,-1-7-27,4 4-5,-1-3-7,0 0-12,-2 2-10,-2 1-4,2-3-11,1 1-22,-5 4-22,0-5-29,-4 12-24,6-13-33,-6 13-37,0-14-46,0 14-52,-6-19-49,1 11-60,-3-3-173,-7 6-520,2-1 231</inkml:trace>
  <inkml:trace contextRef="#ctx0" brushRef="#br0" timeOffset="1195">1401 462 280,'-3'-4'286,"3"4"-5,-8-10-16,8 10-14,-8-11-6,8 11-9,-3-7-11,3 7-11,0 0-15,-4-11-22,4 11-9,0 0-20,-8-6-15,8 6-15,0 0-22,0 0 0,0 0-20,0 0-23,0 0-25,0 0-28,0 0-29,0 0-37,0 0-40,0 0-39,0 0-45,0 0-38,0 0-241,28 15-508,-28-15 226</inkml:trace>
  <inkml:trace contextRef="#ctx0" brushRef="#br0" timeOffset="1454">1032 852 157,'0'0'299,"0"0"-9,-20-2-9,20 2-22,0 0-25,0 0-20,0 0-11,0 0-3,0 0 2,0 0-16,0 0-9,0 0-13,0 0-10,36 11-9,-23-5-2,3-1-16,-3 1 4,2 4-29,6 1-3,-3-1-6,0-1-5,3 6-10,-1-4-5,-7 3-11,10-1-6,-6 1-8,-4-3-17,0 2 11,-1-2-8,-4 1 5,-1 1-6,-1-1 5,-4 2-15,-2-1 0,-4 5 2,-4 3-4,-3-4-1,-4 4-9,-4-1-5,-6 6-2,-2-3 1,-3 1-24,-1-2-27,0-1-27,7-6-20,-10 6-32,-2-3-31,3-1-32,6-6-40,4-1-44,-2-4-62,-4-1-181,5-3-557,1-4 246</inkml:trace>
  <inkml:trace contextRef="#ctx0" brushRef="#br0" timeOffset="1781">271 593 192,'-13'-12'287,"1"2"-2,3 0-7,0 6-11,6-6-6,3 10-21,-10-9-23,10 9-23,-4-6-18,4 6-7,0 0-7,0 0-4,0 0-15,0 0-4,19 39-13,-11-25-11,5 5-13,0 3-12,4 9-8,-4-9-12,8 9-19,0-3-28,2 2-35,-2 0-36,-1 3-42,4-4-34,-8 2-48,7 1-48,-3-3-64,-4 2-196,-1-1-519,-7-5 229</inkml:trace>
  <inkml:trace contextRef="#ctx0" brushRef="#br0" timeOffset="2016">165 1170 2579,'-8'-4'14,"0"-3"-7,8 7 6,-10-10 11,10 10 5,-10-5 8,10 5-3,-6-4-2,6 4 13,0 0 15,0 0 8,0 0 12,0 0 7,18 22-1,-7-12-1,2 1 2,0 0-6,5 6-3,1 2-7,1-1-8,0 0-1,1 2-2,-2 0-2,-1 1-7,0-1-3,-3 5-12,-2-3-2,-3 0-1,-6 5 0,3-3-4,-7 4-18,-2 4-16,-6-4-13,-6 4-20,-8 3-20,0-3-16,-4 1-32,-1-4-28,-4 1-7,-1 0-41,-4-4-39,-1-2-40,-6 0-219,4-3-519,-2-2 229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0:28.498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4205 172 157,'-5'-17'290,"5"17"-22,0 0-14,0 0-24,0 0-18,-3-8-17,3 8-8,0 0-7,0 0 1,0 0-10,-9 35-4,6-17-7,3 3-14,0 0-8,0 5-5,3 0-7,-1-4-14,6 5-5,-3-5-5,6 2-6,1-6-14,1 0 2,3-1-8,4-1-9,1-3-6,0-5-3,4-5-6,-3-2 0,4-5-9,-1 0 0,1-3-10,-3-4 2,1-4-6,-3-2-1,-1-1-5,-5-4 5,-2 0 6,-5-4-9,-5-2 6,0 3 6,-3-2-5,-1 0 15,-3-8 6,-5 9 6,-1 3-1,-2 1 13,1-1 5,-4 1-11,-1 4 11,-4-1 2,1 4 2,6 6-6,-2 2-1,-1 1-8,-2 0-2,2 6-3,-2 0-6,3 5-5,-1-1-2,-5 7-4,1 1 4,1 4-5,2 1 3,3-1-6,-3 3 1,-1 0-4,7 5 0,-4 5 33,6-4-9,-1 0-1,0 7 4,4 1-7,-1-8-4,0 3-2,1 5-5,1-6-3,-1-1 1,1 0-8,-2 0-1,2 0-2,-5-1-1,1-3-3,-3 1 3,1-1 0,1-4-1,2-2 2,-3-5 2,1 2 1,-2 0 3,4-7 2,2-1 2,-6-1 8,1 0-3,-4-6 5,1-2-1,1 0-7,-2-5-4,2-6 7,0 4-4,-5-8 0,2 0-8,1-3 19,-3 1 2,5 3 6,5 4-1,0-4-1,0 5-1,-2 0 7,7 5 4,-2 1-11,5 7-10,-8-15-2,4 9-10,4 6-31,0 0-6,0 0 0,0 0 0,0 0 0,0 0 0,0 0 0,0 0 0,15 38 0,-10-23 0,6-1 0,1 7 0,-3-2 0,6 1 0,1 3 0,1-1 0,-3-1 0,9 6 0,-3 0 0,-6-5 0,1-1 0,1 9 0,-4-4 0,-3-2 0,3 0 0,-6-1 0,1 3 0,-4 2 0,-3-2 0,-3 0 0,-2 1 0,-3-1 0,-5-2 0,-2 0 0,1-3 0,-16 4 0,4-1 0,-5-4 0,8-3 0,-4-4 0,2-1 0,-1-4 0,-2-4 0,1 0 0,4-4 0,-1-5 0,1-1 0,2-2 0,1-3 0,4-7 0,-4 2 0,6-4 0,-3-4 0,3-8 0,2-2 0,6 2 0,-4-3 0,2 9-46,1-6-218,-1-2-56,10-1-52,-4 11-49,2-10-52,3-1-64,-4 10-423,2-3-1040,-2 2 460</inkml:trace>
  <inkml:trace contextRef="#ctx0" brushRef="#br0" timeOffset="788">3359 294 319,'-8'-5'343,"8"5"8,-8-10 7,1 4 0,7 6-8,-4-9-16,4 9-17,0 0-19,-10-10-26,10 10-26,0 0-24,0 0-29,0 0-15,5-14-29,-5 14-38,9-4-42,-9 4-50,0 0-47,23 6-51,-13-1-34,-5 2-33,3 5-48,-5 5-45,2 2-57,-8 5-270,0 0-612,-6 9 271</inkml:trace>
  <inkml:trace contextRef="#ctx0" brushRef="#br0" timeOffset="1005">2769 1025 114,'-19'-13'384,"-2"-2"2,1-1 10,4 0-5,-2 3-24,10 5 10,-5 1-13,1-3-6,4 5-15,0-3-19,8 8-35,-10-6-32,10 6-25,0 0-21,0 0-5,0 0-16,0 0-10,0 0-15,26 44-14,-4-18-13,-1 4-10,5-1-14,3 5-12,4-2-7,-2 2-12,3 1-12,2 3-29,-5-3-28,0-2-35,1 2-28,-1 0-38,-5-1-35,2-3-31,1 0-42,-6-1-53,-3-1-37,-6-3-45,-6-5-37,4 1-53,-11-3-280,-1 0-757,-4-3 335</inkml:trace>
  <inkml:trace contextRef="#ctx0" brushRef="#br0" timeOffset="1281">2315 1228 134,'-13'-9'333,"0"1"-6,6 0-12,3 2-21,-5 0-20,9 6-18,-6-7-7,6 7-3,0 0-13,0 0-10,0 0-12,0 0-4,18 33-9,-8-18-16,4 2-1,-1 5-10,8 7-18,-8-7-12,2 1-7,5 6-16,-6-4-7,6 4-7,-10-7-3,1 3-9,7 5-8,-7-6-4,-4-3-1,-1 2-4,1 1 0,-2-4-8,-2 0 1,-1-1-1,-2-3 2,-2 2-3,-4 1 2,1-2 1,-2 3 0,2-3-3,-6 0 3,3-1-5,0 0-4,-4 5-2,2 1-3,-3 0-15,4 1 13,-1 1-8,-3 6 3,1-6-1,7 2-1,-3 0-6,2-3 1,1 1-5,2-2-1,3 1-7,3-1-3,0 0 5,2 3-5,2-7-4,2 1 0,3 0-1,-4-4-3,11 0-2,-6-4 0,5-2 3,-1-3-6,4 3-1,3-3 1,-6-1-1,0-4-1,3-2-2,-3-1-2,2 1 5,-4-3-1,2-2-2,-5-2-12,3 0 13,-6 0 0,2-1-2,-3 1 1,-2-1-1,1 2-2,-3-3-1,1 2 4,-1 0-1,-5 8-5,5-16 3,-3 9-3,1-4 5,-3 11-15,5-17 11,-5 9-3,0 8 0,-5-14-3,5 14 4,-3-16 1,-1 7-3,-2 3-2,6 6 1,-11-12 1,-1 2 0,2 2-2,-1 0 0,3 0-1,-2 4 0,0 0 3,1-5-2,2 5-8,-1-1 12,8 5-1,-13-8 1,13 8 4,-13-4-7,13 4 5,-8-5-2,8 5 1,0 0-4,-12-6 4,12 6-2,0 0 0,0 0-2,0 0 0,0 0 2,-10-2-4,10 2 4,0 0 2,0 0-1,0 0-14,-6-7 16,6 7-4,0 0 0,0 0 2,0 0-3,0 0 0,0 0 1,0 0-3,0 0 2,0 0-1,0 0 1,0 0 3,0 0-3,0 0 1,0 0 0,0 0 0,0 0-1,0 0 1,0 0-1,0 0 4,0 0-5,0 0 1,0 0 1,0 0 2,0 0 1,0 0-4,0 0 1,0 0-2,0 0 1,0 0 1,0 0-2,0 0 0,0 0 1,13 23 3,-13-23-1,0 0 0,3 11-2,-3-11 0,7 9 0,-7-9 1,5 9 4,-5-9 2,6 11-6,-6-11-1,5 10 4,-2-6-11,-3-4 7,8 11 4,-4-6 1,-4-5-2,6 13 0,-3-5-1,-3 0 1,5 1-1,-5-9 1,4 16-3,-3-8 7,1 7-4,0-2 4,-2-2-4,-2 2-1,0 1 3,-3 2-1,0-3-1,1 1 4,-5 0 3,1 2-7,-6 4 2,1-3 2,0 3-5,-10 8 2,5-7 0,-8 3-1,1 6-4,1-5 5,-5 2-2,-4-1 2,0 1 1,-1 2-1,-2-2-2,-1 1 2,-1 1 1,1 2-1,0-1-1,-4 0 2,0 1-2,-1 1 0,4-6 1,6 0-13,-6-1 16,2-1-5,5-2 3,2 3 0,5-11-12,2 0 9,-2-4 3,8-2-3,-2-4 2,2-2 3,1 6 2,0-5-2,2 1 1,-1-4-2,14 0 0,-23-5 3,8-5-2,4 1 2,-1-3-10,1-5 10,3-3-5,-4-5-1,3-6 2,0-5 0,0-2 1,-1-2 1,2-3-8,0 2 3,-1-4-3,5-3 5,-5 5-5,6-3-1,0 1 4,0 2 4,-2 3-7,3 2 1,0-3 2,4 2-4,1 5 3,1-1-2,-1 3 5,0-4-7,2 4 1,6 7 2,-1-1-1,-3 3 0,1 0-2,2 3 1,1 3 0,-1 4-2,0 2 5,-4 2-4,2 4-1,-5-2 1,-3 7-1,17-4-3,-11 1 4,-6 3-2,20 4 3,-12 1 1,2 5 0,-4 1 0,6 5 3,-1 3 3,-3 2-4,0 1 2,-1 2-9,-2 0 7,-2 11 4,0-2 0,-3 4 2,-5-1-7,2 0 4,-7 2 4,2 0-1,-5 5-4,-1-6 4,-4 1 1,-2-3 1,1 4 1,1-5 5,-5-6-1,5-6-1,5 1 5,-3-3-4,4-8 2,-1 1 0,3-6 12,1 1 6,2-3 6,-3-2-2,10-3-6,-18 0 0,18 0 4,-16-10-13,6-3 0,1 3-4,0-1 5,3 1-9,-2-1 5,3 1-18,-2 2 16,7 8-7,-5-13 3,1 9-11,4 4 4,0 0-1,-9-11-7,9 11-2,0 0 4,0 0 5,0 0-15,0 0 5,0 0-5,-14 24 3,10-12-4,1 1 1,2 3 3,-6 0 2,2 0-3,-3 5 1,0-1 0,-2-1-4,0 4 7,-3-4 1,7-5-9,-9 4 8,4 3-1,-1-9 0,-1-1 0,2 2 3,1-2-1,-1 0 1,-4-3-1,2 3 2,-2-7 0,2-1-15,-6 1 12,-4-3 3,5 0-16,-10-3 14,4-2 7,-4 1-1,4-3-7,-6-3 3,3 1 4,1-1-4,-5 1 2,3 1 3,2 0-9,2 1 2,-1-1 7,9 4-1,0-2 5,1 0 7,0 2 10,2 0-5,7 1 6,6 2-10,-13-2-6,13 2 6,0 0-4,0 0-3,-15-1-3,15 1-15,0 0 13,0 0 3,0 0-2,31 11 2,-18-8 1,5 2-2,0 0-3,6 2-1,1 0 1,-3 1 3,5 1-6,-5 0 4,9 1 2,-6-4-4,2 3-1,8 4 2,-9-2 2,1-3-8,-5 5 1,0-2 1,0 4 6,-6-8 0,0 8-2,-1 4-2,-2-3 3,-5-2 1,-3 2 0,1 2-2,-4 4 2,-2-4 1,-3 4-5,-2 2-7,-2 0 11,-2-2-2,-3 2 1,-1 0-1,-8 11 1,-5-6-17,3 1-14,-5 0-21,1 0-28,-1 1-34,0 0-31,-1-6-36,1 0-36,-3-1-44,2-5-52,0 2-47,1-10-57,4-1-86,-7-3-323,-8-3-891,-1 1 395</inkml:trace>
  <inkml:trace contextRef="#ctx0" brushRef="#br0" timeOffset="3083">46 3280 126,'0'0'315,"-15"-9"-8,15 9-17,-8-2-19,8 2-21,0 0-27,0 0-5,0 0-4,0 0 3,0 0-2,0 0-3,0 0-2,26 22-10,-15-14-11,1 3-2,-1 2-13,5 2-5,2 0-5,-1 1-12,-1 5-1,0-4-10,1 6-18,4 7-2,0-1-12,-5 1-12,0 2-7,-2 2-9,-6-1-10,0 5-6,-2-1-20,-7 8-32,-6-4-29,-1 2-36,-5 5-46,-10 11-49,7-13-37,-17 13-35,12-14-58,-15 14-50,10-18-76,-1-4-212,-19 12-665,10-15 294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0:19.699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7005 31 14,'0'0'216,"0"0"-3,0 0-6,-4-17-8,4 17-10,0 0-5,-9-7-11,9 7-9,-9-5-9,9 5-8,0 0-4,-13-1-10,13 1-7,-16 0-5,16 0-6,-18 2-5,3 4-4,-1-2-3,2 4 1,-1-3-2,0 2-9,-1 1-3,0 2-4,-2 2-1,-2 2-3,1 0 9,4 1-7,0 5 14,4-2-15,-1 1-10,3 2-6,2 1-2,7 2 8,-3-3 1,8-4-5,-2-1-7,7 2-2,4-1-2,4 2-3,2-6-10,4-3 2,1 2-21,11-5 14,-7-2-2,8-1-3,-1-1-2,5-6-6,-12-1-4,12-2-2,-13 0 2,1 0-1,-3-1-5,-1-2-3,9-1 4,-13 2-6,-6 1 3,-4 2 1,2-2 2,0 2 3,-5 0 5,2 3 2,-10 2 6,5-5 1,-5 5 8,0 0-10,15-2 0,-15 2-3,0 0 3,0 0-7,0 0-5,0 0 5,0 0 1,-23 24 2,8-14-5,2 0 8,-3 2 4,-4 4 8,4 0-1,-5 4 3,-7 2-3,0 3-2,-1 4-1,1-6-5,-4 5 5,-2-2-5,-1 4-2,3-4-3,-1 2-2,2-4 2,-3 1-2,5 2-4,-4-3 0,2-4 0,12-5-4,-16 6 5,14-6 0,2-3 2,4-2 1,5-2-1,-3 1 1,2-4 6,3-3 11,-2 2 10,10-4-6,-11 1 0,11-1-2,-18-7-5,13 1-2,-3-6-4,1-2-3,1 2-4,1-2-4,-2-9-2,4 6-2,-7-4 0,5 5-1,2 0 5,0-1-2,-1 4-12,3 1 15,-4 2-8,5 10 3,-2-19 4,2 19-6,-1-11-1,1 11-3,0 0-1,-2-10-3,2 10-1,0 0-7,0 0-3,0 0 4,0 0-1,0 0 1,0 0 0,0 0 0,15 38-1,-7-24 2,-3-2-1,6 6-4,-3-3 0,4 6 4,1-1-5,-4-1 4,5 1-8,-3 0 7,0 0 0,1 1 3,-4 1-2,2-1 2,-2 1 0,2-2-2,-4 2-1,1-7 1,-6 4-2,-1-2 4,-1 3-2,-1-1 0,-6-2 4,0 1-4,-2 1 2,-5 0-1,-1 0 4,-2-3 4,-2-2 9,-2 5-1,0-8 6,-2 1-5,0 0 6,-6-4 7,3 0-2,-3 0 1,3-6-4,-1 0 1,3 0 4,1-2-6,0-2 1,-1-2 0,7-2-5,-3-4-5,3 0-3,-3-2-2,6 2 0,2-3-21,-3-4-12,3-1-27,5 4-33,-4-10-33,3 1-30,-1-1-41,0 0-36,8 0-56,1 0-47,-6-3-46,6 4-50,-1-1-66,0-13-349,-1 15-901,-2-6 398</inkml:trace>
  <inkml:trace contextRef="#ctx0" brushRef="#br0" timeOffset="888">5973 436 166,'0'0'309,"-3"-7"7,3 7-24,-6-8-10,6 8-6,0 0-21,-5-8-6,5 8-38,0 0-22,0 0-14,0 0-29,0 0-28,0 0-41,0 0-25,0 0-37,0 0-35,0 0-32,0 0-33,0 0-51,0 0-53,0 0-58,0 0-154,11 32-432,-11-32 192</inkml:trace>
  <inkml:trace contextRef="#ctx0" brushRef="#br0" timeOffset="1124">5538 986 25,'-9'-14'343,"-4"2"-13,0 0-9,-2-3 1,3 2-1,3-2-14,1 3 2,-1 0-7,0 3-4,4 0-9,5 9-14,-10-10-19,5 6-20,5 4-27,0 0-19,0 0-21,-5-10-2,5 10 0,0 0-8,0 0-14,26 26-10,-8-10-15,-2 6-8,11 5-12,-1 2-8,1 3-7,1-1-12,5 3-13,-2-2-21,0 0-24,-2-1-36,0 1-23,2-4-60,-8 0-16,6 0-55,-3-4-27,-1 5-37,-2-3-39,-4-6-39,-6 0-52,-5 0-315,-4 0-741,-1-6 328</inkml:trace>
  <inkml:trace contextRef="#ctx0" brushRef="#br0" timeOffset="1418">5274 1130 317,'-17'-18'315,"-5"-3"-9,3 9 7,-2-3 1,4 7-23,4-4 6,-1 2-7,2 4-3,3 2-13,2-2-18,0 2-19,7 4-26,-13-6-19,13 6-18,-9-4-17,9 4-4,0 0-4,0 0-5,0 0-7,0 24-6,5-12 3,1 4-14,-1-2 2,5 6-5,-4 3-9,7-1-10,2 2-5,0 0-3,4 4-11,2 2-8,-1 0-6,4-3-7,-1 2-3,8-2-4,-8 0-7,3-3-9,-3 3 3,1 1-4,-3-4-3,4 7-2,-2-4-4,-9-8-3,-1 1 1,0 1-5,0 0 2,-6-1-13,-2-4-1,0 0 11,-4 1-3,1-2 2,-4 2-4,-4-3-1,1 1 0,-3-3 1,-2-2-3,-1 2 2,-1-3-4,-3-3 5,4 0-1,-7-2-3,2-2 0,1 1-1,-4-3-2,-4-9 2,2 3-1,-4-2 1,4-6-1,-2 0-8,4 1 7,-1-6 1,2 4 4,0-1-1,7 5 2,-9-6-6,12 7 22,-3-2 2,3 2-3,1 0-1,7 10-3,-10-14-5,10 14 1,-8-12-4,8 12 2,-6-9-4,6 9-2,0 0 2,0 0-17,0 0 12,0 0-2,0 0 0,0 0-5,0 0 3,0 0-4,0 0 2,0 0-1,11 35 1,-3-23-1,-1 1 0,1-2-3,-3 1-6,1 2 3,-1-2-3,2 2-2,-6-1 2,3 3-4,-1-4 7,-1 1 0,-2 2-1,-5-1 3,5 0-1,-2-2-2,-1-3 4,-4 4 0,2-5 2,-3 0-13,-5 1 14,8-2 1,-3-1-2,-3-2 0,3 0 4,-1-2 0,9-2-3,-27-1 2,15 0-1,-4-5-7,3 0 8,2-2 2,-2-2-3,0 0 3,1-2 0,1 0 0,-1-3 1,4 4 8,2-1 5,-4 1-2,2-2 1,3 4-5,-3 0 1,6-4 0,-1 4 4,3 9 1,-8-8-2,8 8-3,-8-8 3,8 8-8,0 0-2,-5-9 0,5 9-4,0 0 0,0 0-2,0 0 1,0 0 2,0 0 0,0 0 0,14 25-2,-7-18 3,-7-7-4,3 17 3,0-5-1,4 0-1,-4-2-1,4 2-2,-2 0 1,-1 2-2,5-3 0,-8 4 1,4-3 0,-2 2-2,-1-2 1,0 3 5,-2 0-2,-2-2-2,0 0 1,1-6 1,-6 3-4,4-3 4,-4 4 7,1-2-9,3-4 2,-4 5 3,-1-2-6,1-1 5,-2-2-1,-3-1 2,3 0-2,-1-1-6,10-3 0,-17 3 6,3-5 4,14 2-2,-18-2 0,10-4-1,-5-1-1,6 0 1,-4-1 2,3-4-2,1 2-2,1-4 3,2 7-4,-1-6 7,-3 4-8,3 1 4,1 0-3,4 8 0,-9-14-2,6 6 3,3 8 2,-3-12 1,3 12-2,-7-8-4,7 8 1,0 0 4,-5-8-5,5 8 0,0 0 0,0 0-5,0 0 1,0 0 3,0 0-2,0 0 2,0 0-2,0 0 5,0 0-5,0 0 0,0 0 3,0 0 1,7 34 1,-2-26-1,-3 0 0,1 2 1,-3-10 0,6 20 4,-4-8-6,1 1-3,-1 1 5,-2 0 1,1-1 0,-2 0-3,1 1 4,-3 0 2,-4 2 1,2-2-1,-3 4-1,3-4 2,-8 4-4,0 0 1,-3 1-3,3-1 5,-5-1-3,-3-1 0,1 3 5,-3-3-2,0 0 0,2-6 1,-2 4-2,1-4-6,-1-2-2,8 1-6,-1-2-16,0-3-25,4 2-17,1-3-17,1-1-36,10-2-27,-16 4-27,16-4-37,-12 0-25,12 0-34,0 0-29,0 0-34,0 0-26,-8-9-29,8 9-325,0 0-776,-3-10 343</inkml:trace>
  <inkml:trace contextRef="#ctx0" brushRef="#br0" timeOffset="2604">4105 2809 217,'-7'8'277,"-1"-2"-2,3 1 3,-1-1 1,6-6-2,-8 7-6,8-7-11,0 0-24,0 0-7,0 0-18,-18-20-3,18 20-10,-4-24-10,0 5-3,0-5-14,-1-2-11,-1-9-6,-4 2-11,2-4-9,3-3-13,0 0-6,-6 0-9,1 4-7,-1-4-1,1 3-16,2 0 2,-2 2-3,0 3 3,2 9-1,5-1-7,-2 2-8,2 1-10,3 3 6,0 2-5,-2 5-4,4-2-11,1 0-3,0 5-7,0 0 1,-3 8-3,10-12-5,-2 7-1,-8 5-4,13-5-2,-3 3 1,-10 2-2,25 4-2,-11-3-4,-1 4 1,4 1 0,0 2-3,-2-3 1,5 2-2,-1 3 1,-1-3-3,3 3-2,-1-3 3,1 3-2,-3-1-1,-3-2-3,-1 0 2,1 3 2,-4-3 1,4 3-2,-5-1 3,0-1 1,-4-1-2,-1 4-2,1-5 4,-2 4 3,-3 1 1,-2 2 0,-1-1 3,-3 2 7,0-1-3,-6 6-1,0-5 6,-6 3-4,1-2 1,-2-2-5,-2 4 0,3 2-1,-5-4 3,0-2 2,-9 8-6,5-8-1,1 3-1,-7 0-3,1 4-3,-4 0 1,3 1 0,-2-1 4,3-4-4,3-3 2,-3 5-3,7-5-3,-6 1-3,9-3-17,-5 2-16,8-2-18,-6-2-18,6-2-22,6 1-14,-2-4-23,4 0-16,3-3-29,7-1-38,-14 2-34,14-2-20,-13-8-26,13 8-24,-4-18-28,4 3-42,0-7-251,2-3-686,1-8 304</inkml:trace>
  <inkml:trace contextRef="#ctx0" brushRef="#br0" timeOffset="3170">3483 1819 105,'-10'-12'280,"3"2"-2,-1 3-4,0 2 3,1-4-13,3 3-14,4 6-10,0 0-9,-12-8-23,12 8-22,0 0-9,0 0-5,0 0 4,0 0-25,0 0 10,0 0-4,-5 25-5,9-12-17,0 1-9,3 2-11,3 4-11,1 0-10,2 0-4,0 6-13,7 2-3,-2 0-11,3 3-12,-5-10-6,9 8-56,-3-1-20,0-2-36,-3-2-34,2-4-35,4 8-30,-11-7-38,12 7-38,-9-6-46,-1 0-291,-1-2-625,-7 4 277</inkml:trace>
  <inkml:trace contextRef="#ctx0" brushRef="#br0" timeOffset="3512">3173 3153 222,'0'0'322,"0"0"-8,-11 0-15,11 0-10,0 0-20,0 0-22,0 0-19,0 0-11,0 0-24,0 0 5,16-33-3,-6 21-12,-1-2-15,6-2-12,3-3-4,6-8-20,3 1-3,-1 3-19,3-5-3,-1 3-7,1-2-6,-1 1-11,-2 3-19,1-1 9,-5 9-10,-3-1-4,-4 6-3,-1-1-13,-2 0-4,1 3-3,-2 2-5,-1 3 0,-5-3-2,-5 6-5,11-6-1,-11 6-3,0 0 5,0 0-3,0 0 4,0 0-1,0 0-5,-3 23 1,3-23-6,-10 28 7,4-8-1,-4 2 5,-1 1-2,-1 9 2,2-6-1,-1 8 6,0-2 2,4-5 1,-3 7 7,1 2-1,5 3-1,-2-6 0,4 3-3,2-10-3,2-2 3,-2 3-2,6-1 1,2-1 3,4-3 1,-4-2 2,5-1 6,3 0 9,-3-6-1,9 1-2,0-3 1,4 1-3,10-3-8,-10-6 1,15-3-5,1-5 1,7-2-5,-3-5-4,3-4-1,-4 1-6,1-4-21,3-1-18,-2-4-26,-1 1-22,1-2-34,-8 0-22,2-4-40,-2 0-48,-8 2-35,-2-2-43,-4-1-46,-1-2-56,-9 2-364,-1-5-813,-6 3 359</inkml:trace>
  <inkml:trace contextRef="#ctx0" brushRef="#br0" timeOffset="4393">2429 3267 171,'-2'-9'223,"2"9"-3,0-15-4,0 15-2,-5-13-5,5 13-4,-3-10-11,3 10 3,0 0-11,-3-11-18,3 11-11,0 0-13,0 0-14,0 0-13,0 0-8,0 0 4,0 0 2,0 0 2,0 0 1,0 0 19,0 0-10,0 0-3,32 13-12,-22-7 4,1 1-3,1 1-2,1-1-12,1 1-3,-1 1-11,0 0-5,5-1-2,-5 1 5,9 3-3,-6-3-7,5 4-5,-3-2-4,6-1 0,-4-1-7,-4 0-4,5 3-5,-8-3-3,5 2-1,-3-2-4,-4-3-2,-1 7-5,2-4-9,-6 3 10,2-5-2,0 6-3,-4-2 2,-3 4 6,-2-1-4,-3-1 0,0 1-2,-3 1 4,-4-1-9,-1 6-1,1-1 3,-2-7 1,-8 7-5,3-2 0,-4 3 3,3-4-3,-4 0 2,0 1-6,1-2 3,-1-2-1,3-2 2,-1 1-2,1-2-3,6-3-1,-3-2 3,-2 4 1,6-6-1,-2 2 3,1-2 4,4-2 1,10-1-1,-16 5 4,6-5-2,10 0-4,-15-1 3,15 1-2,0 0-2,-16 0-3,16 0-1,-12-2-2,12 2 1,0 0-3,-13-2 1,13 2-2,0 0-2,0 0-1,-11-2 1,11 2-5,0 0 1,0 0-5,0 0 3,0 0-1,0 0-1,0 0 2,-13-2 5,13 2-6,0 0 3,0 0-1,0 0 3,0 0 0,0 0-1,0 0 1,0 0-1,0 0-2,0 0-3,0 0 2,0 0-4,0 0 2,0 0-2,0 0 4,0 0-5,-15 0 0,15 0 0,0 0 2,0 0-2,0 0 0,0 0-9,0 0 9,0 0 0,0 0-2,0 0 6,0 0-5,-14 2-1,14-2 4,0 0-1,0 0-3,0 0 1,0 0-1,0 0 3,-15-2 0,15 2 1,0 0-2,0 0 5,-13-2-2,13 2 2,0 0 0,-15-5 4,15 5 0,-14-3 2,7-2 1,7 5-3,-11-6 2,3 1 3,3-3 0,-4 1 3,9 7-5,-13-9 6,5 3-3,2 0 1,6 6 1,-10-10 2,3 7-3,3-6 2,-5 3-2,9 6-4,-8-9 4,8 9-3,-9-8 2,9 8 1,-7-5-5,7 5-5,0 0 0,0 0-2,-5-8-2,5 8-3,0 0 2,0 0-3,0 0 1,0 0-6,0 0 1,0 0 4,0 0-2,0 0 1,0 0-1,16 27 0,-16-27 3,9 9-12,-5-5 11,3 3-5,-7-7 8,10 11-4,-5-5 2,0-1-2,-5-5-10,8 10 12,-2-3 1,-6-7 3,8 10-5,-3-7 1,2 1-1,-7-4-3,8 9 3,-8-9 0,5 4-1,-5-4 5,0 0-6,6 7 4,-6-7-4,0 0 0,0 0 3,7 5 0,-7-5 2,0 0-1,0 0-2,0 0 0,0 0 2,0 0 1,0 0-2,6 5 0,-6-5-1,0 0 4,0 0-6,0 0 2,0 0 0,0 0 3,0 0 0,0 0 1,0 0-1,0 0-5,0 0 1,0 0 7,0 0-4,0 0-1,0 0-1,0 0 4,0 0-3,0 0-2,0 0 7,0 0-9,0 0 5,0 0 1,0 0-2,0 0 2,0 0-1,0 0 1,0 0-1,0 0-9,0 0 7,0 0 1,0 0-1,0 0-3,0 0-4,0 0 9,0 0 2,0 0-5,0 0 2,-19-21 4,19 21-9,0 0-8,-8-7 11,8 7 5,-12-4-2,12 4 1,-11-7 0,11 7-2,-13-3 5,13 3-7,-13-6 2,1 2-2,3 2 4,-3-2-3,1-1 1,-2 1-1,-2-2 2,-1 2-1,3-4-3,-4 2 2,1-2-3,3-1 3,-2-2-2,1 3 0,1-1 3,3-2 0,-3 3-1,3-3-1,-1 1 0,3-1 1,3 3 0,-3 1-2,1 0 3,2-1 1,0-1-1,5 9-4,-6-13 4,6 13-2,-2-17-2,2 17 0,0-11-6,0 11 3,0 0 1,5-15 3,-5 15-5,8-6 3,-1 1-2,-7 5 2,14-8-2,-5 5 0,2 0 4,2 3-12,-2-1 12,1 1-1,2 0 2,1 1-1,0-1-4,-4 0 1,5 5 1,-4-2-1,3 2-9,-4-2 10,2 2 3,0-1 0,-2 0-2,1 3 0,-1-3 3,2 1 0,-3-1 4,0 3 0,-4-1-9,2 0-10,2-2 15,0 1-2,-2-2 1,-8-3 2,12 8 1,-4-4-1,0 3-1,-8-7-5,11 10 5,-7-6 5,-4-4-7,9 9 1,-9-9-1,7 6 5,-7-6-6,5 9 5,-5-9 3,3 8-18,-3-8 19,3 9-3,-3-9 0,2 9 4,-2-9-1,0 0 2,-3 19 2,3-19 6,-4 15 0,3-2-2,-4-4-7,2 2 15,-4 2-5,1-3-10,-3 7 11,-2-4-5,-2 4 4,2 1 2,-4 1 6,-1-2-3,-1 2-14,-1 3 12,-1-2-9,-6 4 5,4-5-5,3 2 1,-3-2-7,0-2-2,1 1 8,2-4-8,-1 2 4,1-3 3,2-2-4,3 1 5,1-5-1,1-2 1,4 0 7,-2-4 0,9-1 1,-15 4-1,15-4 6,-13-8-5,13 8-11,-18-8 12,13 0 1,-1-2 2,-1 1-2,4 2-16,-4-1 11,7 8-1,-10-13-5,7 9 1,3 4-6,-6-9 2,6 9 0,-5-9-9,5 9 7,0 0-3,-7-10-4,7 10 3,0 0-5,0 0 4,-3-7-8,3 7 8,0 0 5,0 0-18,0 0 4,0 0 8,0 0-3,0 0 0,0 0 1,2 36-3,-2-36-3,1 16 7,-1-1-2,0-2-4,0-1 9,2 1-4,-4 1 2,1-1-4,-3 3 4,1 2 6,0 1-3,-2-5-13,-3 0 14,1 1-4,1-4 5,-4 0-5,4 2 1,-3-3-1,-2-1 3,3-3 2,0 3-3,-2-5 0,0-1 0,10-3-2,-19 2 6,4-2-5,2-5 7,0 1-2,-5-3-2,3 1 4,2-2-6,0-2 1,0 2-4,2 2 2,-1-3 3,6 5-8,-1-1 7,7 5 4,-11-8-8,11 8 1,-8-8-1,8 8-1,0 0 5,-7-7 2,7 7-7,0 0-7,-9-6 1,9 6-5,0 0 3,0 0 11,0 0-5,0 0 0,0 0-3,0 0-3,0 0 6,0 0 2,0 0 5,17 31-12,-7-24 7,2 4-4,1 0 12,9 4-8,-2 2-3,-2-4 2,5 4 1,-2 2 5,0-5-2,4 4-2,1 4 5,0 0-1,5 1-2,-12-6 1,1 4 5,1-3-5,-2 1-3,3-1 3,-1 10-10,-2-7 12,4 9-1,-10-8 5,3 1-8,-3-1-2,-1 2 0,-2 0-1,-2-1 5,-3 1 2,-4 2 6,3 1-7,-8 5-2,-1-6-2,-6 7-9,1 1 11,-3-1 2,-8 5-17,0-4-20,-7 3-21,4-4-30,-9 4-23,2-2-30,-5 0-28,-1-3-34,-2-3-42,-2-4-46,0 1-35,4-7-21,1-5-36,7-6-56,-1-4-85,8-10-272,2-5-860,4-4 381</inkml:trace>
  <inkml:trace contextRef="#ctx0" brushRef="#br0" timeOffset="6786">2119 2595 137,'0'0'276,"0"0"-16,0 0-10,0 0-7,0 0-10,0 0-9,0 0-2,0 0 1,7 16-12,-1-7-13,2-1-15,2 2 5,1 2-15,1 0-15,-1-2-16,4 2-18,-2-1-9,0 4-17,5-2-4,-2-2-4,-3 1-10,-1-1-17,2 0-23,-1 2-35,0-5-32,-3 2 0,0 1-26,-2-4-47,-1-1-42,-1 2-34,-3-2-47,-3-6-45,0 0-235,-6 17-544,6-17 241</inkml:trace>
  <inkml:trace contextRef="#ctx0" brushRef="#br0" timeOffset="7072">1679 3362 98,'0'0'294,"-5"4"-8,5-4-4,0 0-7,0 0-5,-9 4-6,9-4-1,0 0-3,0 0-7,0 0-16,0 0-9,0 0-14,0 0-3,0 0-20,0 0-7,0 0-13,14-35-8,-6 23-11,-1-1-14,3-5-11,3-3-14,9-6-11,5-4-10,-5 3-10,6 1-8,-10 7-5,8-3-24,-10 2-19,-1 4-26,-4 5-24,1 3-28,-4-1-43,-2 4-39,1 0-36,-7 6-36,0 0-41,0 0-43,0 0-45,0 0-268,-23 24-651,4-9 288</inkml:trace>
  <inkml:trace contextRef="#ctx0" brushRef="#br0" timeOffset="7364">1360 3823 300,'-3'8'302,"3"-8"-9,0 0-5,0 0-15,0 0-16,0 0-8,0 0-18,0 0-8,0 0-1,0 0-22,0 0-6,13-30-24,-4 19-16,-2-2-17,1-3-9,4 2-13,-4-1-17,-2 1-10,4 4-26,0-4-33,-2 4-42,-3 2-41,0 1-38,1-5-39,2 5-42,-8 7-50,13-9-42,-9 3-246,-4 6-553,0 0 245</inkml:trace>
  <inkml:trace contextRef="#ctx0" brushRef="#br0" timeOffset="7632">1016 4458 120,'-8'-10'310,"3"4"-19,5 6-11,-3-9-8,3 9-7,-7-9-6,7 9-2,0 0-10,-6-9-11,6 9-6,0 0-6,-8-10-9,8 10-12,0 0-15,0 0-10,0 0-17,-4-7-19,4 7-14,0 0-12,0 0-10,0 0-16,0 0-8,0 0-6,0 0-12,0 0-4,0 0 0,0 0-7,28 20-5,-20-16-2,4 5-2,-1-1-4,2-2 0,0 2-2,0 0-8,0-2 0,2 1-2,0 3-3,-1-4-5,-1 2 6,0 0 1,-1 0-4,-1-2-2,0 2-2,-1-3 3,0 3-6,-3-2 0,2 2-3,-4 0-1,3 0-5,-4 0 15,-3 2 1,4-1 0,-5 2 5,0 4 3,-5 2 6,0 5 0,-4 1-3,-3-1-2,-2 8-3,-8 4-1,3-1-2,-4 4-6,-6-1-1,1 2 1,-5 0 2,-14 13 0,-2 2-4,-1-3-1,-4 2 1,-3-1 0,2-2-1,-1-3 1,-4-1 0,5-2 3,15-13 1,0 1 3,-3-2 0,4-5-1,2-5 0,3-3-2,4-4-3,6-3 2,-2-5-8,6-4-6,-4-10-11,1-1-25,-1-6-28,-1-11-14,7-8-33,-3-6-23,6-2-50,-4-17-40,4 1-40,2 15-46,3-5-54,4 5-64,-2-4-276,0 5-755,3 4 334</inkml:trace>
  <inkml:trace contextRef="#ctx0" brushRef="#br0" timeOffset="8205">855 5461 264,'5'13'287,"3"-2"-3,-5 0-12,2 4-5,2-1-16,-4-3-12,3 4-6,-1-2-6,0-1-9,0 0-24,2 1-14,-4-5-27,0 1-24,0 0 6,2-1-18,-5-8-11,5 15-20,-3-9-35,-2-6-33,6 9-47,-6-9-44,0 10-53,0-10-72,0 0-102,0 0-198,0 0-539,0 0 239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9:56.526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1557 136 117,'0'0'124,"11"1"-8,-11-1-1,0 0-5,0 0-5,15-3-10,-15 3-4,0 0 2,0 0-3,13 0 0,-13 0-5,0 0 3,0 0-1,0 0-1,14-2 0,-14 2 0,0 0 1,0 0 3,0 0-2,0 0-1,0 0-3,0 0 0,0 0-2,0 0-2,0 0-9,0 0-1,0 0-7,-42-9 0,27 7-7,-4 0 0,-4 0-2,-8 2 0,-8 0-4,0-2-2,-4 2-3,4 2-4,-8 0 7,-2 0-11,0 1-3,2 1-2,0-3 1,0-2-2,-4 5 0,6-2 0,2 0 1,-2-1 2,2-1-3,-2 0 2,9 0-3,-3-1-3,8-3 0,5 6 3,-4-7-2,11 4-2,1-1-2,0 2-1,2 2-3,1-2 0,15 0-1,-21 1 2,21-1-4,-12 0-3,12 0 3,0 0-6,-14-3-3,14 3 4,0 0-4,-13 3-2,13-3-1,0 0 11,0 0-9,0 0 0,0 0-3,0 0-6,0 0 8,0 0 2,44-1-5,-26 1 5,8 1 1,1-2 3,-1 1-2,5 1-2,9-2 2,-1-1 1,3 0 0,0-1-9,1-1 9,2 4-5,3-2 8,0 0-5,0 4 1,1-6 2,-4 1-6,4 2-1,-5-4 7,0 5-2,0-5 3,-8 5-1,0 0 11,-5 0-8,-10 2-5,0-1-2,-6 1 10,-1 0-1,3-2 3,-8 3 0,-9-3-1,15 0 17,-7 1-9,-8-1 2,13 2 5,-13-2 1,0 0 2,0 0 0,0 0-3,0 0 6,0 0-6,-41 1-11,15-1 14,-9 0-4,-11 4 2,4-2 11,-11 0-12,6-4-4,-24 4 1,2 0-3,1-2-2,-4 3-2,2-10-4,-2 7-2,-1-2 2,5 0-2,15 2 0,-2-3 4,1 1 0,4 1-2,1 2 0,2-5-3,4 2 1,4 0 1,12 1 3,2-2 1,7 0 0,3 4 4,1-2-5,4 2-6,10-1 4,-19 0-5,19 0-8,-14-1 4,14 1-2,0 0-6,0 0 5,0 0-6,0 0 8,0 0-4,0 0 0,0 0-3,62 1 5,-31-1-3,5-1-1,7 2-1,5-1 1,1-1-4,2 2 5,-1-6-2,24 5-2,-24-3 2,2 2-1,2-4-3,-4-1 3,3 4-2,-6-3 3,5 6-1,-3-4 1,-10 3-5,3-2 5,-12 2 0,1 0-5,-7 0-4,-9-1 10,3 0-3,-5 1 1,-2 1 10,-11-1 14,15 0 3,-15 0 4,0 0-3,9 1 0,-9-1-3,0 0-2,0 0-8,-52-1 5,25 1-1,-12-1-3,-5 3-1,-2 2-1,0-1 2,-25-1-9,1 2 1,-2 0-6,-5-1 6,-1 0-5,3 2 1,-3-3-1,3-1 3,3 1-3,17-2 3,6 3 3,-1-3 0,12 0 2,7 0 1,5 0-3,2 3 0,9-3-2,5 2-2,-4-2-3,4 3 1,10-3 1,0 0 0,0 0 3,0 0-2,36 1 4,6-5-3,10 2-4,18-6 2,8 1 2,4 5-1,3-5-3,-1 3 3,-2-7 1,-1 4-4,-3 2 1,-3-8-2,-3 6 1,5 3 2,-27-1 0,2 1 0,-1 2 2,-6 0 4,1 2-1,-7-5 10,-11 4 0,-7 1 6,-3-1 4,-8 1 4,1-2 3,-11 2 6,15-5 5,-15 5-1,0 0 2,11 1-5,-11-1-4,0 0-6,0 0-5,0 0-5,-63 0-2,22 0 0,-5 2 1,-4-2-9,-2 4 1,-20 0-1,2-2 1,-3 3-9,-2 1 4,0 0-3,-7 1 0,4-3-2,0 1-1,8 3 4,19-3-3,6-2-1,2 0-1,16 2 4,5 1-11,6-1 0,3-1-3,3-3 0,2 2-1,8-3-4,-8 7 3,8-7 3,0 0 0,24 8 6,7-5-4,12-2 2,9-5-1,24 0 1,4 4 0,-1 0-1,-1-7 2,-5 0-3,4 2 4,-4-2-1,0-2-1,-19 6 2,14-3-1,-16 2-2,-4 0 7,4 4-6,-7-4 3,-2 4-3,-4-1-1,-15-1 0,-6-1 2,0 2-1,-3 1-3,-5 0 7,-10 0 1,18 0 3,-18 0 2,8-2 4,-8 2-4,0 0-2,0 0 0,0 0 1,-64 3 1,27 3 1,-9-6-3,-3 0-2,-22 2 1,-3 4 6,3 1-8,-8-7 0,0 8-2,0-1 0,-4-5-1,3 7-1,2-5-2,2 3 4,4 1-4,23-2 3,8-3 1,14 1 4,-3-4-21,11 2-24,7 0-25,1 0-22,5-2-35,6 0-14,-15 1-14,15-1-30,0 0-31,0 0-23,0 0-34,32 16-41,-14-11-49,7 0-60,1-2-304,2 2-779,-1-5 345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0:12.415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2774 80 43,'5'-6'176,"-1"0"-18,-4 6 7,8-8-1,-8 8 16,6-12-9,-6 12-4,7-11-4,-7 11-2,1-9-6,-1 9-3,4-11-9,-4 11-11,0 0-8,-12-11-6,12 11-5,-11-6-4,11 6-3,-17-6-2,4 8-8,13-2-3,-32 4-1,7 0-8,3 3 2,-6 4-11,-5 4 1,-1 4 0,0 1-2,6 1 10,-3 5-12,4-4-5,-1 6 5,7 1-9,6-7 2,4 2 2,-1 2-3,1 6-11,3-5 12,8-2-9,-4 0-4,8-1-4,2-4-1,4 1-27,6 0 24,1-6 0,4 3-2,16-4-8,-3-3 5,9 0-7,-2-7 4,4 1-12,-1-7 8,-2-1-10,2-3-1,0-1 3,-1-1 2,-1-4-5,-1-3 4,-5 3-1,-2-3-1,-8 4 2,-5 0 6,2 1 6,-8 1 8,-2-3-7,0 5 2,-4-4 2,0 5 7,-3 0 7,1-1 1,-7 7 1,3-7-4,-3 7-12,0 0 3,0 0-5,0 0-9,0 0 3,-31 0-8,15 7-2,-7 5-2,-2 0 1,1 5-6,-12 2 2,2 3-5,3-1-1,-6 3 0,-4 1-1,3-1 0,1 2 1,-5 4-1,1-3 3,-3 0-3,1 0-3,1-1 4,0 4 0,3-4-1,0-1-1,3-2 1,0-3-3,0 1 3,5-2-4,7-6 1,1 0-1,0-2 1,7 3 2,-2-10 0,5 2 5,0 0 11,6-2 12,-4-2 5,1 0 0,10-2 1,0 0-3,-21-3 8,21 3-3,-13-13-3,6 5-3,1-8-2,-1 3-4,2 0-3,-1-4-1,3-5 0,-2-2-7,0 1-2,2 8 7,-1-5 0,-1 2-13,4 2 14,-2 5 0,1-1 1,2 12-7,-2-14 1,2 14-4,-5-10-8,5 10-2,-4-8 0,4 8-3,0 0-2,0 0 0,0 0-1,0 0 3,0 0-4,-12 27-2,11-17 1,-3 6 3,-2-3-5,1 4 1,2-2 3,-1 7 1,-2-1 0,1-4-2,-3 4-5,0-2 8,-1 1-6,-2 2 3,0 0-3,-1-3 1,1-2-1,-4 1 2,2-1 0,-3-1 3,8-5-4,-4 0 2,1-1-2,3-2 2,0-2 2,-1-2-2,1 0 2,8-4-4,-14 5 16,14-5 3,-17-5-2,17 5 0,-14-12 7,6 1 1,1-5-2,-3-5-2,2 0-8,2-6-5,-4-2 5,2-8-2,1 12-1,1-10 2,2 8 0,1 2-3,-2 1 9,2 2-8,0 6 10,-2-4 0,3 7-4,-1 1 4,1 2-1,2 10-7,-3-16 8,3 16 2,-2-13-6,2 13-13,0 0 3,0 0-2,0 0 3,0 0-4,0 0 1,0 0-5,0 0 6,0 0-5,-4 39 1,4-22-3,1 7 5,-1-1-4,0 1 6,0 2-4,2 6 0,-2-4-4,1 5 3,1 1-3,1-9 2,-3-1 2,0 2 1,0-3-2,0 6 0,0-5 0,-3 3 3,-2 1-1,0 5 3,-9 3 1,1-6-6,1 4 0,-6-3-6,0-8-3,-1 5-10,-9-2-15,2 4-12,-2-5-25,-3 0-5,7-8-28,3-2-28,-4 0-33,3-4-29,2 2-35,2-7-51,7-1-34,-4-4-35,15-1-52,-18-4-60,5-7-356,8-4-883,-3-6 391</inkml:trace>
  <inkml:trace contextRef="#ctx0" brushRef="#br0" timeOffset="1068">1598 148 2278,'8'-24'19,"-1"2"35,-4 7 22,-1 4 19,1 2-5,-1 1-5,-2 8-1,3-16-11,-3 16-14,2-12-3,-2 12-8,0 0-7,3-9 0,-3 9-7,0 0-5,0 0-15,0 0-31,0 0-31,11 21-45,-9-12-38,-2 6-51,0-2-65,0-13-163,-12 36-444,-1-16 196</inkml:trace>
  <inkml:trace contextRef="#ctx0" brushRef="#br0" timeOffset="1298">982 1065 2838,'-6'7'70,"-5"-5"-33,1 2-25,10-4 7,-15 3 22,7-2 11,8-1 10,0 0 4,-23-9-11,17 1 11,2 0 13,1-3 4,-2-2-4,2-2 3,3 0 11,0 3 5,-2-10-26,7 0 11,-2 1 0,1 3 2,-1-1-6,2-3 15,0 9-10,3-4-8,0 1-10,0 4 5,-1-1-14,2 0-6,-2 4-1,1 1-3,2 1-9,0 2-4,-2 1-8,-8 4 3,16-4-3,-16 4-1,15 0 4,-15 0-16,14 7 10,-7-4 7,-1 1-3,-1 2 7,0 3-8,-3-1 7,4 6-4,-4-1 2,0 1-2,1-1 5,-3 4 1,3-2 0,-6 3 2,0-4-4,-5 2-1,1 5 2,5-6-1,-6 5 5,0-2-1,0-3 0,-3 4-7,-6-3 1,7 3 0,-3-6 0,5 1 0,-10 5-7,4-1 1,-3-4-2,-4 2 0,2 2-4,-4 1-2,0-3 2,0 1-1,-4 7-1,4-5 1,-7 5 0,6-9-2,-5 6-1,4-5 3,4-4-4,2 4 0,-3-1-3,3-3-4,4-1 3,2-1 2,2-5-2,3 0 0,1-1 0,-3 2 1,10-6 9,-10 5 10,10-5 8,0 0 11,-9 8 12,9-8 4,0 0-15,0 0 3,-13-11-7,8 2 1,5 9 7,-10-21-8,0 0-3,2 0 1,-3-13-6,-1 8 0,-1-9-4,2-4-4,-2 2-7,-3-5 2,-2 1-5,1-1 0,-2 0-9,-1-1 2,2 0-2,-4 2 3,4 2-3,0 1-9,-2 1-5,1 1-8,-6 3-16,6 2-3,-6 4-30,9 6-15,3 4-27,0-1-21,-2 7-35,2-2-37,10 5-52,-4 2-45,2 1-38,5 5-18,0 0-34,0 0-42,-16 15-303,8-4-787,3 2 348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0T10:58:43.2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 36 98,'-7'-12'354,"7"12"-22,-2-9-9,2 9 10,0 0 2,0 0-18,0 0-30,-1-15-28,1 15-23,0 0-36,0 0-12,0 0-48,14-2-48,-14 2-50,0 0-56,0 0-54,25 9-62,-25-9-75,11 8-82,-11-8-185,2 9-512,-2-9 227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9:58.823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1640 119 41,'0'0'226,"10"-6"-13,-10 6-4,0 0-5,0 0-13,0 0-11,2-8-7,-2 8-12,0 0-1,-20-8-18,20 8-9,-28-2-5,2 2-10,0-2-4,-15 6-6,-3-4-11,-3 2 0,-8-4 2,-15 2-15,-2 4 2,2-2-1,-3-2-12,1 0 0,-6 2-4,3-6-1,-5 2 2,2 2-3,-2-8-2,2 5 2,1 0-4,6 1 6,15 0-1,6 0 4,-1-4-2,4 6-3,5-6-5,12 4 1,3-4-3,5 4-8,5 1 0,4 1-10,3-4 0,10 4-2,-17-3-7,17 3-4,-9 0 0,9 0-10,0 0 2,0 0-6,0 0 10,45-10-6,-15 8-5,14 0 4,0-3-9,4 2 3,3 1-4,4 0 5,15 1-4,4-2 0,-3 1 1,1-2-1,3 6 13,5-5-13,-4 4 4,3-1-1,-6 2-4,-1-2 2,-1 0 5,-15 0-2,-4 2-2,1-4 8,-4 4-1,-3-2 5,-5 3 8,-10 2-1,-7-5 1,-6 2 0,-2 1-5,-1-3 7,-5 1 9,-10-1 6,16 0 9,-16 0 10,0 0-6,0 0-1,0 0-5,0 0-3,-52 4-4,8-2-2,-5 4-2,-23-5-2,-1 4-6,3-7 0,-5 7 2,-1-3-1,-11 0-5,1-2 1,-1 1-5,3 1 0,-4 0-3,3-2-3,0 2 4,6-4-1,10 6-6,19-3 7,6-1-2,8 1-2,11-1 0,7 2-4,4-2-1,-1 0-2,5 0-4,10 0-2,-13 0 0,13 0 3,0 0-2,0 0 2,26 10-2,5-12-1,15 2-1,6 0 1,20-1 0,6-4-1,0 0-2,4 4 1,-4-7-1,2 7-1,1-3 1,1 4-2,1-8-2,-7 1 2,-1 1-2,-3 0 5,-18 3 0,-6 0-6,0 4 0,-8-4 3,-12-2-1,-3 3 3,-9 1 5,-3-2 6,-2 0 5,1 1 6,-12 2 3,11-1-2,-11 1 0,0 0-6,0 0-2,0 0-3,-55 0 2,9 6-1,-6-6-3,-18 4 1,-3 1-3,-1 3 0,-9-9-1,0 4-4,3 7 3,-9 2-3,9-12-1,-2 9 0,1-4-1,8 1 1,19-4-2,7 2 5,-1-6-1,14 8-4,11-4 2,9-2 2,1 4-8,1-4 2,12 0 2,-11 2 0,11-2 0,0 0 0,0 0 4,0 0-2,63-6-2,-22 4-2,3-2-10,0-4-15,-2 4-16,-4-8-16,-10 12-21,-10-4-22,-2 3-31,0 2-22,-6-2-45,-10 1-37,16 1-16,-16-1-17,5 9-28,-5-9-32,-11 19-46,3-7-40,-10 6-263,-4-2-728,3-4 323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0:14.505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1111 108 236,'0'0'273,"-9"-14"-5,5 0-12,-2 8-6,4-3-7,-4 0-4,6 9-2,-5-13-7,2 6-1,3 7 10,-4-12-14,4 12-4,-3-10-9,3 10-3,0 0-12,-3-14 1,3 14-16,0 0-7,0 0-11,0 0-12,-7-8-18,7 8-12,0 0-9,0 0-15,0 0-6,0 0-13,0 0-10,0 0-5,0 0 2,0 0-9,0 0 0,0 0-1,9 31 0,-6-22 6,2 2 1,0-4-6,1 5-3,-1-5-11,1 4 7,-1-1-10,3 3-1,1-2-2,2-2 0,0 1-7,-1 0 3,-2-1-2,2-1-2,2 4-6,-4-3 2,1-1-7,1 2 3,-2-4-6,1 2-1,-1 2 0,-3-5 1,-5-5-2,8 12-3,-5-7 2,5 0 0,-8-5 9,3 14 4,-3-14 1,-3 17 3,0-5-1,-7-2-1,-1 2-2,-2 1 3,-7 6 8,2-2 4,-3-2 0,-2 2-4,-9 5 1,9-5 2,-13 2-5,13-5-3,-8 7 0,8-4-11,2-5 10,0 2-1,1-4-1,-1 5-2,8-8-4,0 0-5,2-1 6,1-2 5,4 0 4,6-4 3,-15 4 0,15-4 1,-13 2 0,13-2 0,-15-5-2,15 5-5,-13-10-2,5 3-2,-2-3-4,4-2-2,-2 0-1,-1 0 0,5-1-3,-3 3-11,2-6-2,2 8 9,-4 0 3,7 8-3,-5-18 3,1 12-3,4 6 6,-5-12-8,5 12 6,0 0-7,-4-12 0,4 12 2,0 0-17,0 0 4,0 0 2,0 0 2,0 0 0,0 0-4,0 0 4,0 0 3,0 0-4,0 0-1,0 0 5,0 32-5,0-32-2,2 17-8,-2-7 17,0-10-1,0 21-2,0-11-6,-2 3 1,2-13 10,0 22-6,-4-10-1,0 2 3,3-2-2,-4 1-2,-2-2-2,1 3-7,-4-2 11,3 0 1,-2 4-2,-1-2 2,-3 2-8,-2 2 15,-3-2-6,4 1 2,-3 3-3,-4-3 4,5 2-5,-9-2-2,-2 6 1,-3-1 2,11-8-4,-2 4 3,3-2-1,-3-4-4,-1 2 5,8-6-5,-1 6 11,2-7-5,0 1-6,3 0 10,2-2-7,0-1 4,8-5-4,-13 8 0,10-3 3,3-5 2,0 0-1,-12 9-3,12-9 2,-6 1 4,6-1-3,0 0 4,0 0-4,0 0 3,0 0-21,0 0 16,-13 0 0,13 0 0,0 0 1,0 0-2,-13-8 1,13 8-2,-5-7-1,5 7-1,-10-7 7,10 7-7,0 0 7,-2-10-5,2 10 2,0 0-4,-3-8-1,3 8 5,0 0-1,0 0 2,-8-7-1,8 7-1,0 0-4,0 0 4,0 0-10,-6-8 6,6 8 3,0 0 1,3-16-2,-3 16 4,0-13-4,0 13 2,0-12-5,0 12 4,0-14-2,0 14 2,-5-13-3,3 3 8,2 10-4,4-12 2,-4 12-2,0-14-3,0 14 3,0-10 0,0 10-2,0 0-10,0-14 10,0 14 5,0 0-8,0 0 11,3-10-7,-3 10-4,0 0 0,0 0 5,0 0-8,0 0 1,0 0-23,0 0 12,0 0-1,0 0 4,0 0 0,0 0 0,0 0 1,0 0-1,0 0 5,-5 32-3,5-32-1,0 16-13,0-16 13,-3 18 0,1-8 3,5 2-1,-6-3 2,3-9-2,-3 22 3,-2-7-9,0-3 10,3 3-11,-4-1 4,3 0-6,-4 4 1,1 0 1,-3-2-7,0 6-5,4-5-25,-5 2 1,0-4-20,0 5-27,2-6-23,0 0-44,-2-4-25,5-4-55,-1 1-43,3 2-44,-4-3-70,7-6-81,0 0-332,0 0-885,-15-22 392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0:15.825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0 16 188,'3'-7'303,"-3"7"-15,0 0-19,0 0-7,5-9-21,-5 9-16,0 0-15,0 0 0,0 0-22,0 0-15,0 0-21,0 0-9,0 0-12,13 17-12,-13-17-11,8 13-13,-6-8-10,-2-5-4,6 20-13,-3-13-20,1 2-29,1 2-33,-2-2-31,5 3-35,-3 1-34,0 0-38,3-2-38,0 2-40,-3 0-234,0 1-502,0 2 222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0:16.136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0 287 228,'0'0'265,"6"12"-1,-6-12 1,8 5 0,-8-5-7,12 5 4,-12-5-8,13 0-10,-13 0-7,18-5-25,-4-2-13,-2 1-14,1-4-18,1-2-16,-1 0-24,5 0-3,-5-2-15,-1 0-17,-2 1-26,1-4-18,-3 2-50,2-2-34,-7 3-38,-3-1-30,0 0-42,0 0-41,-5-7-51,-1 6-61,-9-2-191,5-3-530,-4 2 235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0:16.451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22 303 199,'-14'-6'282,"14"6"-15,-9-6-7,9 6-13,0-14-10,0 14-6,9-19-9,-3 6-10,2 1-7,2-2-10,3 2-12,3-6-12,1 1-20,-1 0-28,2 0 3,-4-1-10,6 2-15,-10 4-7,6-5-18,-3 6-23,-1-1-34,-3-2-34,4 4-34,-1 2-27,-6 2-38,2-1-34,-1 4-29,-7 3-41,15-4-43,-15 4-191,0 0-490,9 10 216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0:16.699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1583 318 168,'0'0'267,"-2"16"-10,-1-8-11,3-8-13,-5 10-15,5-10-14,-6 12-14,6-12-5,-4 8-14,4-8-9,-6 8-1,6-8-5,0 0-10,0 0-15,-7 6-2,7-6-8,0 0-3,0 0-11,-11 0-8,11 0-4,0 0-16,0 0-8,-20-6 0,20 6-10,-13-6-1,13 6-11,-14-2-3,14 2-5,-20 2-5,9-4-3,-4 6-5,2 2-6,-6-4 3,1 6-5,-7-2 3,1 4-13,-2 0 10,0-1 11,0 1-4,-9 1 14,9-1-7,0-4-3,-3 3 9,5-2 0,-3-1 3,5-1 3,-3 1 16,6-3-9,2-1 1,-7-1-5,9-1 0,-6 2-6,2-4 4,-4 4 4,5-4-6,0 1-5,-7-4-1,8-1-3,-1 1-1,1-1-1,-2-1-2,-2-3-7,-5 1 4,8-1-4,-5 0 0,5 3 7,3-2-3,-4-1 4,4 0-14,0 4 4,1-2 1,1 2 1,3 2 3,3 0-1,7 4-2,-14-6 0,14 6-4,-10-3-2,10 3-2,0 0 1,-10-5-10,10 5 10,0 0-3,-5-10 1,5 10-2,0 0-4,0 0 2,0 0 0,12-22-1,-7 15-2,1 2 5,-1-2-1,-5 7-1,20-14 0,-9 6 1,4-2 2,-1-2-2,3 0 4,0 0-3,1-2-6,-1 2 0,-3-1 3,3 1-1,-4 3 1,0-3 2,1 2-3,-1-2 3,0-2 3,-1 3-5,1 1 2,0 0 1,-5 0 2,2 1-4,-5 4 2,3-3-3,0-4 0,-3 5 0,-5 7 0,8-12-4,-5 5 3,-3 7-1,7-10 0,-7 10 0,1-8 3,-1 8-3,4-10 3,-4 10-7,0 0 3,0 0-5,0 0 0,0 0-1,0 0-1,0 0 0,0 0 1,0 0-2,-25 22 2,20-14-8,-3 4 7,2-2-4,1 2 3,0 3 0,0-1 2,2-2-1,-4 3 2,6-3-1,1 3-1,0-1-1,0-2 3,1 1-2,4 2 1,-2-3 1,1 2-2,2-4 2,-1 2-2,3 2 2,0-1 1,0-3 0,2 4-3,0-2 3,1 1-3,-1 2 2,-3-5-3,4 1 8,-3-6-2,0 1-1,4 6 1,-6 0 0,2-2 0,-3-1 2,4 0 3,-6 1-1,2-2 5,-4 2 7,3-1-10,-3 6 8,-1-3-6,-1 2 11,1-3 2,-4 3-1,-2 2 3,3-2 1,-7 6 2,-2-4-2,3 2 4,-4 2 2,1-2-1,-1 4-5,-2-5 3,-1 2-2,0-2-1,0 3-2,-2 4 1,-5 0-5,8-2-3,-1-4-1,3-2-2,-5 8 3,3-7-15,-3 1 8,2 1-10,1-7 8,-1 3-1,10-3-2,-6 0-1,1-4 1,3 0 2,4 0 2,-5-2-4,-3-2 3,2-1-1,10-3-5,-19 0 5,19 0-6,-21-7 4,6-3-5,0 2 3,-4-4-3,-2-5 2,-1 0 0,5-2-4,-5-1-2,0-4 2,2 4 2,4 2-2,-5 0 4,-5-8-8,3 12 1,-3 0-1,3 0-2,0 0 2,10 4 1,-8-2 2,5 7-2,4-3 0,-6 1-2,5 2 1,2-5 0,4 7-3,-1-3 5,8 6 0,-13-7-3,13 7 2,-10-6-7,10 6 5,0 0-1,-9-4-4,9 4 1,0 0 1,0 0-3,0 0 6,0 0 0,0 0 0,0 0 0,22 29-2,-10-20 4,-1 3-9,-1-2-4,1-1 14,4 4 2,0-4 2,1 1-3,2 4 1,-2-3 2,4 2 4,-4-3-1,4 6-2,1-6 1,0 2-1,-3-2 1,1 6 3,-2-8-9,2 2 6,1 4 2,-7-5-4,1-1 3,-1 0-3,2 1-3,-3-2 2,2-1 0,-4 3 2,0-4-5,0 0 5,-4 0-4,1 1 2,1-2 0,-3 4-2,3 0 2,1 0-1,-4-1-2,2 2 8,-5-3-13,1 2 10,-2 1 1,4 1-1,-5 4 5,0 1-1,-5-1 5,2 2 7,0-1-2,-7 1 11,0 4-2,-3 0 5,0 2 3,0-2 5,-5 0 0,0 4 1,-1-5-6,-6 6-13,6-3 8,-1-4 0,-4-3-3,1 4-4,2-4-1,0-3-3,-4 2-4,2-6-22,-3-2-28,0 0-24,0 0-30,0-4-45,-1 0-54,2-4-48,6 0-61,-1-4-64,2 0-65,5-3-99,-3-8-396,6 5-994,-1-12 439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0:55.756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649 55 15,'-4'-11'100,"4"11"-18,0 0 0,0 0-4,-5-8 0,5 8 1,0 0-5,-6-7 0,6 7-7,0 0 6,-8-7-6,8 7-7,0 0-1,0 0 3,-8-8 0,8 8-9,0 0 6,-8-4-2,8 4 2,0 0 11,0 0 9,-10-4-1,10 4 1,0 0-4,0 0-1,0 0-3,0 0-4,0 0 8,-10-6-11,10 6-5,0 0-1,0 0-5,0 0-3,0 0-4,0 0-5,0 0-3,0 0-2,0 0-6,0 0-3,0 0-1,0 0-3,0 0 0,0 0 5,0 0 2,0 0-4,0 0 2,0 0 3,0 28-1,0-28 2,0 14-4,0-14-1,0 16 0,0-16-3,3 13 1,-3-4-4,0-9-1,2 15 5,-2-15-5,-2 20 2,2-11 1,0-9-3,-3 22 0,1-15-4,1 3 3,1-10-4,-10 18 0,3-8-2,-1 0-2,-1-2 1,-3 4 2,2-5 0,-3 0-3,0 3 0,0-4 1,2-2-4,-1 1 6,-4-2-6,6 1 1,-1-1-1,11-3 4,-21 0 0,11 0-1,10 0 2,-21-3 4,13-1-1,-2 1-1,10 3-1,-16-7-2,6 0-1,3 2 1,7 5 3,-11-10-3,6 3-6,5 7 3,-6-7 0,6 7 1,-9-8-2,9 8-4,0 0 1,-8-6-1,8 6 0,0 0-6,0 0 7,0 0-1,0 0-2,0 0-1,0 0-3,0 0 6,0 0-6,0 0 9,-11 16-4,11-16-2,0 9 0,0-9-2,-3 13 0,3-13 1,-5 15 3,1-9-3,1 2 1,-2 0-1,0 0 2,1 0 1,-5 0-2,3 1 0,-1 0 0,-1-3-2,-2 1 5,2-2-1,-1 0-2,-3 2-3,2-3 2,1-2-1,-3-2 4,12 0-1,-24 0 0,16 2 1,-7-4-1,2-4-1,3 4 0,-1-6-1,-1-1-1,3 0 0,0 3-10,1-8-17,2 1-14,-1 1-2,-1 2-15,6-4-18,-1 6-27,2-8-32,1 16-27,0-18-28,1 10-57,-1 8-165,0 0-447,-5-24 198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1:28.221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893 491 13,'-20'-7'243,"20"7"-4,-8-7-24,3 1-10,5 6-3,-11-15-5,4 4-4,2-1-4,-3-1-3,0-5-4,3-1 0,-5-2-7,-1-3-7,-2 0 3,0-9 4,-5 3-5,8 5-15,-11-7 15,1 2-15,4 6 13,0 4-10,-2 3-12,2-6-1,-1 6-2,6 6-3,-2 0-5,1-1-7,3 5-7,4 0-9,-3 2-8,8 5-16,-13-10-11,13 10-9,0 0-3,0 0-3,0 0-3,0 0 0,14 37-4,3-16 7,-1 1-2,8 10-3,7-4-6,-1 8-4,2-3-6,4 3-3,14 7 0,-10-12-8,-3-2-21,2 3-24,0-1-27,-5-3-33,2 4-29,-3-4-37,-2 2-46,-3 0-27,-1 0-33,-6 2-30,-6-8-33,-5-4-33,0 8-62,-6-3-211,1-5-666,-6 6 295</inkml:trace>
  <inkml:trace contextRef="#ctx0" brushRef="#br0" timeOffset="448">482 707 16,'-13'-10'233,"-5"-4"-15,-3 3-20,5-3-7,-6-3-9,3 0-6,-4-2-3,-5-3-9,2-2-6,-1 0-3,5 5 13,-5-4-14,7 3-16,-3 1 1,1-5-8,0 3 2,3 3 0,1 2-2,5 3-6,0-1 1,2 3-2,-3-1 6,5 3-2,4 3-8,-3-1-2,8 7-4,-10-11-8,10 11-4,-7-11-11,7 11-13,-6-5 0,6 5-13,0 0-9,0 0-5,0 0 0,0 0-6,0 0-3,0 0 0,0 0-1,0 0 3,0 0-3,13 24 2,-7-18-3,7 6 2,-1-3-5,-1 1 0,-1 1 11,3 0-6,-2 0-1,3 0 3,-3 1-1,2-1-2,5 2 1,-5 0 1,5 1 3,-2 0 0,2 1 0,-2 0-5,1-4 0,-4-2 2,3 6-6,3 2 6,-2 0-1,-4-6-3,5 4-2,1-1 5,-1-2-6,-5 1 0,4 2-5,-8-2 2,4-2-6,0 0-2,0 0 2,-1 1 5,4 5-1,-5-6-5,3 2-1,-1-2-2,1 2-2,-2-1 0,6 4 4,-10-1-6,8 2-2,-8-6-1,2 2 1,1-3-3,-3 3 0,2 0-1,-3-2-4,1 0 3,-3-1 3,3 1 0,-6 0 0,2 0-1,0-1 2,-4 2-2,1-2 5,1-1-1,-2-9 0,-2 16-1,2-16 1,-1 19 2,-3-11 2,3 0 1,1-8 2,-5 15-4,3-9 3,2-6-2,-8 13 0,3-8 0,5-5-5,-11 15-5,3-8 3,-2-1-2,5 2 2,-5 0-6,-1 2 0,-2 0 2,0-3-5,1 4 1,-4-1-2,1-2 3,1 0-3,-1 0 0,-3 1-1,0 3 0,0-3 2,-1 2-3,-4 0 2,3 2-2,-2-1-3,-1-1 1,3 2 1,4-4 2,-4 2-3,4-1-1,-7 1 0,9-3 1,1 5-1,-4-4 5,1 1-7,1-1 2,2 0-2,-1-2 1,1 1 2,-2 2-2,4-5 4,2-1-4,1 1 1,8-5-1,-13 8 0,7-5 4,6-3 0,-7 6-3,7-6 0,0 0-4,-10 6 5,10-6-2,0 0-3,-8 4 7,8-4-4,0 0-1,0 0 3,0 0-2,-6 5-1,6-5 3,0 0-4,0 0 4,0 0-11,0 0-10,0 0-10,0 0-9,0 0-6,0 0-12,0 0-10,0 0-7,0 0-15,0 0-13,0 0-19,0 0-20,0 0-22,0 0-30,0 0-21,0 0-29,0 0-16,18-22-28,-18 22-10,8-10-17,-8 10-22,0 0-21,2-7-243,-2 7-648,0 0 288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1:25.382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2080 795 5,'6'-29'201,"-6"29"-8,0 0-8,0 0-3,-11-2-5,11 2 0,0 0-7,0 0-1,0 0-1,0 0-6,-10-3 0,10 3-2,0 0 2,0 0 4,0 0-3,0 0-10,-10-4-11,10 4-4,0 0-5,-6-11-7,-1 5 1,7 6 1,-3-13 3,0 4 1,3 9-4,-7-14-11,4 3-8,0 3-1,0-6-2,1-1 3,-1 0-6,1 0-3,-3 0-7,2-4 0,0 3 1,-2 1-1,3 0-14,-1-2-2,0-6-5,-2 4-5,5-3-7,-4 0 2,3 5-3,-1 0-5,1-1 6,-4-3 1,5 1-2,-4 4 11,3 0 0,-2 2-8,-1 1-5,4-1-7,0-1-5,0 15-4,0-19-4,4 11-5,-1-1-4,-3 9-2,5-18-7,1 8 2,-1 4-3,2-2-3,1-2-3,2 2 1,1 1-1,0 1-4,1 0-8,2 1 10,3-1-3,-1 3 4,4 1-7,-4 0 4,3 2-2,-1 0-1,0 0 1,8 0 0,-8 0-1,8 0 0,-8 4 1,0-4 0,7 2 1,-3-2 2,-4 1-5,2 1 1,-2-2 1,1 2 0,2-2-1,-6 0 3,5 4-2,-4-4-1,-1 2 0,3-1 0,-4 1-5,-1-4 4,-3 4-1,-10-2 2,18 2-4,-10-1-1,-8-1-1,10 1 2,-10-1 2,10 4-1,-10-4 0,5 6 0,-5-6 5,1 11-1,-1-11-1,0 13 0,0-13 2,-8 21-1,0-12 2,-2 6 4,0-2-8,-6 2 5,0 3-1,-4-1 2,-6 8-2,-3 2 2,-1-6 0,-4 4-2,0 2-2,-2-2-7,-1 1 7,-1 11 2,-1-3 0,-11 7-1,12-8-9,-4-1 7,3 2 0,1-4 1,-2 2-2,-1-5-2,2 2 7,3 1-6,3-1-3,2-7 3,12-4-10,-12 1 11,10-5-1,1 2-1,4-7 0,3 2 4,-2-4-3,4 3 0,-1-7-3,3 1 5,-1 0 0,-2-1 0,12-3-12,-18-1 13,18 1-1,-17-6 4,7 4-9,0-3 6,0-1-2,0-1-9,6-1 8,-5-5 1,1 0 0,2-1-2,-1 0 0,2-1-4,2 0 4,0-3-1,1 2 0,2 2-4,2-3 3,3 2-2,-2 0 4,5-6-2,-3 9-1,2-1 3,-4 2 0,3 1-5,1-1 4,-1 5 1,2 0-5,2-1 2,0 3-16,1 0 18,4 2-2,-15 2 6,31 2 1,-18 0-1,3 0 1,-1 2 9,3 1-3,-3 5-5,-1-1 11,6 4 2,3-2-1,-1 3-2,-4 2-2,2-1 1,-2 0-1,-2 3 10,2-4-8,-2 4 0,1 1 0,-4 2 5,0-4-4,-2 3-3,1 2 1,-4-1 0,-3 0 0,-1 3 2,0-2-1,-3 1-13,-1 3 8,-5-4 3,-1 4-2,-4 1 2,-6 5-6,0 0 2,-9-2-3,-1 3-19,-2-2-23,1-2-25,-8-1-36,3-4-24,-1 4-30,2-5-34,0-5-32,9-5-42,-3-4-33,-3-3-29,4-4-40,4-4-57,-2-4-384,-1-5-866,5-7 383</inkml:trace>
  <inkml:trace contextRef="#ctx0" brushRef="#br0" timeOffset="1204">1746 332 149,'0'0'202,"0"0"-10,0 0-6,0 0-8,0 0-10,0 0-4,0 0-7,0 0-5,0 0-1,0 0-6,0 0 0,0 0-1,0 0 5,0 13-4,0-13-7,0 0-13,0 0-5,0 0-8,0 0-2,0 0-3,-16-24-2,16 24-3,-7-14-5,2 8-8,-1-2 0,1-1 1,-2 2 5,1-8-5,-2 2-7,-4-6-12,6 5 0,-6-7-5,-2 2 3,4 6-3,-5-6-4,4-3 0,3 8-3,-5-6-1,-2 1 16,8 6-9,-2 2 5,1 3 9,3-3 0,-2 3 0,7 8 1,-8-9-11,8 9-3,-7-9-2,7 9-11,0 0 2,-4-9-9,4 9-6,0 0-6,0 0-5,0 0-2,0 0-2,0 0 9,0 0 6,29 27 1,-18-15-9,2 3 6,9 1-1,-3 3-5,1-2-4,12 6 6,-4 3-6,9-4-6,-2-1 1,4 3-4,-5-3-20,2 1-28,0-1-32,-1-1-42,1 3-52,0 1-42,-2-2-47,-6 3-54,0-1-64,-9-5-92,-4 3-230,-2-2-740,-2 1 327</inkml:trace>
  <inkml:trace contextRef="#ctx0" brushRef="#br0" timeOffset="1748">1321 970 95,'-8'-6'217,"1"1"-11,-4-3-16,-2 0-17,0-3 3,0 2-5,-2-2-9,-6-4-2,3-2-12,-2-3-4,-7-3-7,7 3-11,-6-8-5,0-1 2,0-3 1,1 5-11,1-3 2,4 9 4,-4-5 3,0 0-4,4 6-14,4 1 8,-2 0-3,0 0-3,3 1 8,7 4-9,-8-4-6,1 3 0,4 2-2,1-2 6,0 2-5,-1 2 3,1 0 4,2 1-4,0 3-2,-4-1 8,6 1-5,6 7 0,-13-11-2,13 11-11,-7-8-6,7 8-10,-6-8-4,6 8-5,0 0-7,-7-5-6,7 5-3,0 0-10,0 0-2,0 0-8,-8-6-2,8 6-4,0 0 1,0 0-5,0 0 2,0 0-2,13 28 0,-11-20 3,7 5 1,3 2 2,1 2 1,2 2-2,-1-1-1,1 1 9,3 3 5,5 6-4,-5-8-3,4 11 2,0-6 0,0 2-2,1 1-2,-3-6-3,2 6 1,3-2-4,-4 4 0,-3-11-1,2 2-5,2 7 1,-5-6-2,1-3-2,-2 1 0,0-1 1,4 0-2,-1-1-2,-2 1 1,2-4 0,-4-2 0,-1 2-4,4 2 4,-1-2 0,-6-4-4,2 0 0,-6-1 0,1 1-1,3 0 0,-3-1 0,-3-2-1,2 0-1,-4 0 1,2 0 0,-5-8 2,1 12-5,-1 0 6,0-12-3,-1 14 0,-6-1 1,-1-2-2,-2 1 1,-4 3 1,-4 1-3,-5 3 2,-6 2-2,-4 6-1,-3 2 1,-3-1-4,-3 2 1,-15 11 2,-2-3-1,-1 2 0,-4 2 0,7-5 2,0 0-2,12-10 0,-1-5 1,2 1 3,-6-1-3,6-1-1,0-5-1,0-5 3,3-3 0,2-4-11,-2-4-10,13-2-22,-9-6-37,3-8-42,1-5-64,1-5-33,4-6-27,2-1-35,1-7-39,6-3-56,6-1-64,-7-24-269,12 2-767,2-1 340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1:29.575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1057 1723 267,'0'0'270,"0"0"-22,0 0-14,-6 4-17,6-4-9,0 0-10,0 0-10,0 0-7,-12-24-7,9 16-3,3 8 2,0-24-11,-2 9-13,2 0-2,0-2-3,-1-2-6,-1-1-14,1-1 3,1-1 5,0 5-6,-2 2-22,-3-9 4,2 0-12,3 0-11,-3 0-5,-4-3-7,2-7 9,-1-2-7,-1 4-4,1-5-11,1 0-1,0 3 0,2-3-1,1 11 1,0 1 2,2-4-8,2 4-4,0-1 12,-1 4-4,-1 1-3,5 5-3,-2-2-9,-1 7-4,1 0-2,2 2-2,-5 9-6,7-15-5,-6 7 0,-1 8-2,17-9-2,-11 5-1,-6 4 0,28-1-1,-12 4 1,-1 1 0,1 0-1,5 5-2,0 0-2,2-1 1,-2 3-3,2-2-2,-2-1 6,0 3-2,1 0-5,-11-3 0,4-1-4,-2 1 1,1-1 1,-5 2 0,2-3 2,-1 2-4,-1-1-3,-4 1 5,2-3-1,-7-5-1,10 7 1,-7-1-2,0 1 4,-3-7 0,5 12-6,-5-12 2,-2 13 4,2-13 4,-6 18 3,1-10-3,-3 3 4,-4 0 0,-2 5 2,-6 4-1,-1-3-3,-8 5 1,4 2-1,-7 1-5,4-3 2,-3 3-1,-3-1 1,3 4-3,-2-2 0,-2 2-2,0-2-1,4 0-2,-4-1 2,5 3 0,-2 0 1,2 3-5,1-2 7,0-5 0,-1-1-7,6-5 1,6-3-1,-2-2 2,7-2-2,0 1 3,0-4 0,5-2 3,-3-2 7,-1 0 7,-1-2 7,-1-2-3,14 0 8,-26-8-1,16 0-2,-6-5-2,-1-1-1,3-9-2,-8-3-1,-4-4-4,5 2 4,-3-2-6,-1-2-3,-1-1 0,2 1-4,-6 1-1,8-1-1,-6 3-1,2 0 1,1 4 2,8 5 0,-9-6-2,6 7 2,2 1 2,-2-3 0,4 6-1,0-2 12,6 4-2,-1 0-2,3 3 0,-2-1 3,2 0 9,1 4-1,4 1-2,-4-2-5,7 8 0,-5-11-6,5 11-3,0 0-5,-6-7 0,6 7-5,0 0 0,0 0 3,0 0-3,0 0 4,18 35-3,-12-20 0,6 4-2,2 3 2,4-3-2,-1 4 5,7 5-5,1-1 2,-1 5 2,0-4-2,4 4 5,-2-2 0,0-2-1,4 4 1,-3-2-2,3 4 7,-3 1-6,-1 4 3,2-3-3,-4-3 3,1 1 2,-1-2 0,2 3 1,0-5-2,-1 0-3,1 1 1,-2-2-1,1-1 7,-2 0 4,1 0-4,-1 0-3,3-4 4,-5 4-5,-1-7-1,-4-1 3,2 3-10,-2-4 1,0 1 6,-4 3-1,-1-3-6,1-1 4,1 3-5,-3-3 3,-6-2-2,0-1 1,-1 2 0,-1-2 4,-2-1-3,-2 0-1,-3 2 0,0-2 1,-1 1 2,-3-3-4,-2 3 4,0-3 1,-2-2 7,-4 0-2,-4 2 3,-3-4-4,-7 1-5,-5-3 1,-2-3-5,1-4 4,-9-2 2,6-4-8,-6-5-9,-1-4-19,-2-1-14,0-5-30,-13-9-36,21 6-20,2-2-31,5-8-24,3-6-44,7 0-30,4-7-46,4-11-32,6 8-38,15-16-66,-8 0-370,17-1-871,-1 4 386</inkml:trace>
  <inkml:trace contextRef="#ctx0" brushRef="#br0" timeOffset="1229">847 977 170,'0'0'196,"-10"-9"-10,2 2-1,0-1 1,-2-5-6,2 2-9,-3-2-5,-4-2-2,0-2-17,-1-5 1,-3 1-3,2 1-4,-6-11-15,-1 1-4,1-1-2,-1 1 1,3 2-7,3 9-2,0-3-1,-3-9-2,6 13 2,3 1 11,3 4 0,2 0 9,-3 2-8,4 3-2,3 1-7,3 7-1,-7-13-9,7 13-11,-6-8-10,6 8-3,0 0-7,0 0 3,0 0-8,0 0 3,0 0-2,32 19-1,-16-2-3,2 5 3,2 7-6,-2-8-6,8 11 1,2-2-8,1 4 0,-1-4 4,3 4-8,-2-3 0,2 0-3,0-1-11,0 2 2,1-1-3,-1-3-2,-3 2-1,0-2-8,-5-2 0,3-2-2,-7-5-15,-6 2-11,3 1-17,-3-4-26,-3 1-24,0-4-23,-2-2-27,-5 1-18,4-1-33,-4-2-32,0-4-38,1 0-31,-4-7-52,3 8-318,-3-8-702,0 0 311</inkml:trace>
  <inkml:trace contextRef="#ctx0" brushRef="#br0" timeOffset="1642">1153 491 156,'-5'-7'249,"5"7"-7,0 0-10,0 0-16,0 0-8,0 0-10,-19 4-10,19-4-7,0 0-10,0 0-9,-3 15-17,3-15-14,-2 10-17,2-10-10,3 14-8,-3-14-10,4 15-12,-1-8-21,-3-7-34,3 10-26,2-5-40,-5-5-38,0 0-38,0 0-40,8 16-32,-8-16-207,0 0-434,0 0 193</inkml:trace>
  <inkml:trace contextRef="#ctx0" brushRef="#br0" timeOffset="1863">818 76 2078,'-2'-13'33,"1"4"17,-3-2 20,4 11 22,0-18-2,0 18-12,0 0-11,0-16-15,0 16-4,0 0 1,4-9 3,-4 9 11,0 0-6,0 0 2,0 0-2,0 0-3,0 0-7,-7 41-2,4-32-5,-2 1-1,-2 1 1,1-2 3,1 6-7,0-4-5,-3-3 3,3-1 4,0-1 0,5-6 2,-13 8 10,5-7-2,8-1 3,-13 2 4,13-2-12,-13-6 2,13 6-4,-15-11-1,7 6 1,3-3 5,-3-1-1,3 2-7,-1-1-1,6 8 4,-9-15 0,9 15-6,-6-6-2,6 6-9,-8-8-4,8 8-3,0 0 1,0 0-2,0 0 3,0 0-5,-10 20-4,8-9 1,2-11 6,-3 20-7,3-10 0,-3 3-1,-2-2 3,3 0-6,-1 2 7,1-4-8,-4-1-3,6-8 1,-10 15 5,4-11-4,-1 1-3,1 0 6,6-5 4,-18 5 15,18-5-11,-18-2 4,18 2-4,-21-6 5,11 1-6,-3-1 2,1-1-4,-1-3-2,0 1 0,2 0-27,0-1-13,-2-3-16,3 2-31,2 0-32,-2 1-38,5 3-33,0 0-43,5 7-31,-6-13-52,6 13-242,-5-10-593,5 10 263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5:07.15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1140 763 104,'0'0'165,"7"-11"-8,-2 7-13,-5 4-9,6-15-6,-1 7-7,-1-1-14,-1 0-9,3 3-7,-6 6-3,2-14-6,1 8-3,-3 6-7,-1-15 0,1 15-3,0-14-6,0 14-2,0-11-8,0 11-9,0 0-3,-10-11-3,10 11-3,-17-2-1,17 2 1,-30 11-4,5 5-1,2 0 2,-6 3-5,0 7 1,-1 1-5,1-2 2,1 6-1,4-4 1,-2 1-6,1-2-1,9-5-4,3 1-1,3-3-4,2 4 0,0-8-11,3 3 7,0-7-3,4 3-4,1-7 10,0-7-3,8 15-1,-2-8-2,4-3-1,3-4 0,5 0-3,6-4 0,2-3-3,-1-4 2,9 0 3,-8-1 1,0-3 1,5-2-3,-6 1 1,-4 0-1,8-6 1,-8 0 1,-4 4 1,2-1-3,-6-4 3,0 4-1,0 0-2,-3 0 4,0 3 1,-7 2 6,5 1-1,-3-1 7,0 1 5,-5 4 3,0 9 0,0-19-3,0 19-8,-11-11 0,4 7 0,7 4 1,-13-9-6,-2 9 8,1 2-4,-3 3 2,-1-1-5,-6 2 7,-4 1-4,4 3 6,1-1-6,-1 0-2,4 5 1,-1-4 1,8 1 0,-7 1-3,7-2 0,2 0 2,4 0-4,-2-1 1,-1-1-4,2-2 1,4 2 1,1 0 1,3-8-4,-1 11-1,1-11-1,0 0 0,8 13 1,-8-13 5,21 0-5,-5 2 1,4-6 0,7-1-2,-2-1-1,1 0-3,-2-2 2,-1 0 1,3-2-5,-5 1 7,1 0 0,-1-4-4,-3-2 1,-7 6-1,2 1-4,-1-2 4,-6-1 0,2 2 0,-3 3 2,2 1 0,-7 5-4,6-11 6,-6 11 3,5-10-4,-5 10 1,0 0 0,0 0 0,-24-7 5,11 9 1,-5 3 4,-5-1 1,-5 4 6,-8 1-8,0 11 0,1-4 6,-1 3-3,-2 0-2,2 0 5,1 2-4,0-2-1,1 3-3,11-7 1,-1 0-1,3-2-2,6 2 3,2-4-1,2 0 0,1 0 1,3 1-1,3-5 1,0 1-2,4-8-1,0 16 1,0-16 1,20 8 2,-4-4-7,10-6 0,-1-2 1,12-2-3,7-1-3,-2-8 3,1 4 3,-4-4-4,0 2 1,2-4-1,-5 0 9,-2-1-8,-2-3 6,-7 8 1,-1-4 3,-1 2-7,-3 2 5,-7 2-9,4-6 7,-5 9 4,-2-3 5,-4 5 2,-1 1-2,-2-1-2,-3 6 2,0 0-8,0 0 4,-11-20-2,-2 14 0,-3 6 1,-1 0 0,-12 0 3,-8 2 1,-6 6-1,1-1 1,-1 3-1,-2 0 7,-2 4 3,1 2-1,-1 3-4,1-2-3,-1 2 2,5 1 8,-4 1-12,7 0-4,5 1 14,3-3-17,8-3 3,7-2 0,3 6 1,3-8-2,5 1-9,5 0 3,3-2 3,9 2 4,-1-6-4,12 3-5,4-5 0,17 0 2,4-5-2,1-3-3,3-1-3,-3-3 3,19-6 0,-19 3 1,3-3 4,-3-1-3,-4 0 2,1-4-2,-2 1 2,-2-1-4,-1 0 6,-3-4 1,2 3-4,-10 0 4,-8 3 9,-2 1-1,0 0-2,-6 2-3,-2 3 6,-4 3 15,2-5 3,-4 4-7,-3 0-4,1 0-3,-4 8 1,0 0-12,-15-16 8,2 13-4,-5 0 1,-10 5-3,-6 4 15,-13 3-17,1 6-4,-4 1 5,-20 11 5,3 0-5,0 3 5,-1-1-1,2 4 4,1-1-7,20-4-1,-14 2-4,17-2 4,4-4-4,4 0-4,3-1 7,13-8 3,0 2 10,12-3-12,-4-2-11,8 1 4,4-3-1,4 1 3,6-2 1,1-2 8,13-3-8,3-4 0,15 0 1,2-7 0,3 3-8,18-9-1,-19 0 5,5-2 6,-5-2-1,16-7-11,-18 7 6,1-4 5,-3-3-5,1 0-6,-1-4 3,-1 5 0,-1-5-3,-4 3-2,-9 4 5,0-2-3,-9 5 3,-1 4-2,-7 3-2,-4-2 6,-2 3-1,1 0 2,-6 2-5,-1 8 4,-1-14-8,1 14 3,-12-14-2,1 6 6,-7 3-2,-6 1-7,-1 4 3,-4 0 0,-10 6 0,-5 1 8,0 3-7,-2-1-2,-4 4 3,-17 2 4,18 2 6,-13 9-10,12-7 2,-14 7 1,2-1-1,22-4 8,-3 0 2,2-1-12,-1 1 4,8-4 7,8 0-11,5-3 4,-1-2-4,9-1 3,9-2-1,-3 1 5,7-4-2,0-6 5,16 12-5,9-6 18,2-6-17,14-1 4,6-2-7,2-2 3,3-6 4,2-2-5,15-3-1,-19 2 3,-1-3-1,15-9-2,-17 7-2,0-5 4,15-6-6,-16 6-1,14-12 0,-18 10 12,-1 0-4,-4 2 0,-2 0-1,-6 2 0,-11 4 1,-7 4 4,2 1 0,-1 2 8,-6 0 1,-1 0 3,-3 2-5,-2 0-5,0 9 2,-8-14-1,-15 5-2,3 5-4,-9 1 3,-15 1-1,-7 7 5,-15 1-1,-6 7 4,-3 3-1,-2 5 3,-1 1 6,0 5 0,0 1 0,-2-4-4,5 8-2,2-1 1,3-1 0,8 2-10,16-9 10,5-1 0,6-3-5,10-3-2,12-6-3,-2 1-3,9 3 14,3-3-5,4-1 5,6 0-3,9-1-8,7-3 1,18-2-3,6-3 3,5-4-4,20-5 2,-1-5 2,9 0-5,-2-1 2,-6-5 7,-23 3-4,0-2-4,19-12 1,-3 3 3,-6-6-8,0-1 3,-15 7-1,1-3 2,-4 1-1,-4 2-3,-4 0 0,-2 3 2,-15 4 0,-1 3-1,-4 4 7,-2-1-6,-1 1-1,-8 4-4,0 9 2,-15-18 0,5 10-3,-9 2 1,-7-3-4,-15 8 0,-1 0 3,-12 3 1,2 7 4,-30 5-4,2 2 3,-3 3 1,0 5 5,2 3-2,3 2-1,-2 0-2,6 2-1,4-3 2,2 0 1,22-5-3,7-4 5,2-1-3,14-1-3,2-2-1,9-6 8,3 2-10,7-1 4,2-1 3,0-9-4,21 16 2,5-11 1,18-4-1,5-1 2,5-6-2,19-5 2,-3 1-5,4-1 1,-9-8-3,3 2 3,-4-6 2,1-3 0,-16 9-1,1-5-4,9-10 3,-12 4-4,10-8 2,-13 9 2,-5 0 0,-1 3-4,-6-2 1,-2 1-1,-13 7 6,-4-1-6,-3 8 6,-6-2-5,2 2 0,-6 0-4,0 11-1,-10-23 4,-4 17 1,-8 1 4,-9 1-9,-9 4-1,-9 4 3,-5 6 2,-19 1-1,-5 9 6,3 2-2,-7 3 0,7 5 0,-6-1 3,6 3-3,-2-2 7,7 0-4,3 4 1,4-4 3,21-8 3,1-1-4,5 1 1,8-2-2,9-6-1,7 1 1,6-2-1,1 0 3,8-1 1,4 0 0,6-2 3,11-1 0,17-5-2,8-1-2,1-8-1,27-4 0,-7-3-2,2 0-1,-4-4 3,-1-1 0,0-3-2,-20 3 0,20-11 0,-20 3 0,-1 1 2,-3-4-4,3 0-3,-5-4 2,-2 4 1,-5 2-5,-6 0 2,-10 9 4,-2 1 1,-6 0-5,-2 0 0,0 7-2,-6-1 6,-1 1-6,-1 9 3,-16-17-3,1 15 0,-12-3-4,-17 5 5,-4 7-1,-25 2 0,21 2-2,-18 2 8,-3 2-4,-2 6 2,-2 0 0,4 3-6,-4 4 3,4-4 6,1 0-2,9 4 2,17-9 2,2 0-1,5-2 4,7 1-9,9-5-2,6 1 1,8-1 4,2-6-2,4 0 4,3-7 1,10 13 0,9-8-2,20-5 3,7-3-3,21-7 0,3-2 3,-18 1-4,-2-6 5,1 1-4,-1-3-2,1-2 2,-9-3 0,5 1-2,-6-8-1,11-9 1,-14 10 8,3-2-9,-12 1 2,-3 5 2,-5 7-5,-3-4 7,-8 10 0,0 1-6,-2-1 1,-5 1-1,-1 5-1,-2 7-2,-10-13 0,2 9-3,-10 0-2,-7 6 5,-2 1-2,-16 9 1,-1-1 0,-5 8 0,-12 7 1,-5 4 3,1-2 6,2 5-4,4-1 1,-6 0-3,3 0 2,20-11-3,4 3 2,4-4-1,9-5-1,4-1-1,3 2 4,7-6-2,1 1-2,4-2 2,6-2 7,0-7-7,23 8 6,1-6-2,15-6-2,7-4 0,3-1 0,-1-2 4,3-2-2,-7-5-1,3 1-3,-3-8-1,-2 1-1,-1 1 2,-2-6 8,2-6-8,-8 6-1,2-3-1,-4 2 2,2-2 0,-5 5 0,-10 4-3,-2 4 1,-5 8 1,-1 0-1,-5-2-1,0 1-1,-2 4 0,-3 8 3,-2-14-3,2 14 1,-21-5 0,0 6 0,-3 4-2,-12 5-3,-7 4 4,-1 4-2,-1 4 2,-2 1 2,-19 11 0,0-2 5,2 5-11,-1-5 12,5 3-2,14-11-3,5 1 3,7-3 1,2-3-1,9-1-3,5-3 3,2-4-2,4-1 3,7-1 0,-3-3-2,8-6 6,0 0-3,18 13 3,-2-15-2,14-4-1,12-3 1,4-2-5,-1-4-1,2-1 5,1-7 4,-3 2-2,17-10-4,-24 2 1,-2 2 3,1-6-6,-1 0 0,-2-3 1,13-8-2,-12 5-2,-8 3-1,6 2 3,-9 2-8,1 3 15,-6-1-8,-6 8-3,-1 3 3,-1 1-2,-8 6 1,-1-1 1,-2 3-8,0 10 2,-5-11 1,-8 4 7,-5 6-8,-5 2 0,-6 6 2,-9 6 1,-1 0-1,-5 7 2,-21 9 2,2 4-1,-1 1 1,2 0-1,0-1 0,4 3 1,17-6 0,0-4 4,4 4-2,4 0 1,7-4 0,8-5-6,-3-3 3,6 1 2,6-6 5,2 1-4,2-3 0,5-3 2,0-8 3,5 18 0,5-11-3,0-3 2,6-1 0,4-3 4,6-5-4,5-1 4,6-9-6,-3 4 4,2-3 0,-2-7 0,-3 0 3,5-2-1,-5-1-2,0-5-9,-2 2-1,-1-3 3,0-1 0,-4-1 1,1 2-5,-9 0 1,0 7 1,-1 1-7,-4 3 1,-6 1 13,3-1-5,-5 6 3,4 1-5,-9 1 1,6-2-3,-4 13-5,-9-15 7,5 10-5,-6-1 1,-2 3 1,-4 3 1,-10 2-2,-3 3 4,-10 8-3,-7 2-4,-19 13 7,5 2 6,-2 3-6,3-1 2,0 3-3,15-8 2,2 3-2,1 0 2,5 0 2,6-4 0,0 2 2,7-2-2,5-4-4,-1-5 3,12 0-1,1-4-1,-4 0 4,7-5-3,1 0 4,2-8 4,0 0-3,10 14 0,1-12 0,7-4-4,7-4 3,15-5-2,0-2 3,0-4-4,3-1 0,2-6 3,-4 5 0,0-8 1,-4 1-2,2-2 0,-1-5-4,-4 1 3,-1-5 1,-4-3-6,3 3 1,-4-1-8,-2 5 5,-6-4-2,-2 5 3,-7 6-1,-1 4 3,-5 3 3,-2 4-1,-1 0-2,1 5-4,-3 1 1,0 9-3,-7-13 4,7 13-9,-16-8 5,3 6 2,-5 4-3,-10 4 3,-6 5-2,-3 5 6,-4 5 0,-1 6-6,-15 6 6,1 7 1,1 0 3,0-2-3,15-4 1,-13 4 3,15-3-4,4-1 5,1-1 0,7-1 1,4 2-1,2-6 0,5-2-1,6-6 4,2-3-8,4-2 5,-1 3 3,8-5-5,-1 1 8,4-3-3,2-1-3,9 1-3,5-4 3,5-5 2,12 2-3,0-6-1,4-4 0,0-2 1,1-6 3,-1-3 1,2 2-3,-4-8 0,0 5-2,-1-5 1,0-3 5,-2 0-7,0 2-4,-3-6 1,-2 7-4,-1-3 3,-6 6 4,-5 3-1,-3 3 1,-6 4 1,-3 1 1,-2 3 1,0 0-6,-3 2 1,-5 4 0,8-8 0,-8 8-2,0 0-3,0 0 1,0 0 11,-27 16-9,5 0 1,-12 7 0,0-1 4,-5 5-5,-18 12 2,13-11 2,2 0-2,-15 9 4,14-8 1,1 0-2,3-2-2,4-2 5,1 0-3,5-1-1,9-5 0,-1-2-1,2 0 4,7-6-4,4 2 3,0-4-3,1 0 4,6 1-1,1-10 8,0 12-8,0-12 12,23 8-12,-9-5 4,17-4-5,5-4 5,6-1-4,2-4 1,7-4-6,-1-3 6,1 5-3,19-10 0,-5-6 3,0 2-2,-4-7 0,2 1-2,6-4-1,-9 4 0,0-3-1,-18 11-3,-1-2-2,-5 3 3,-2 2 3,-11 8 0,-10 4 2,0-4 2,-2 5 2,-2 1-4,-4 1-4,-5 6 3,4-9-3,-4 9 1,0 0-1,-31-2 4,9 6-5,-19 6-2,-3 4 7,-3 7-2,-2 0-1,-18 10 5,-1 12-3,1-9 3,0 3 0,-1 0-7,-2-3 7,1 3 0,6 1 5,1-2-5,18-9 2,-13 8-3,16-10 1,8 1 8,1-3-9,11-8-7,4 0 6,4-4 0,5 2 1,0-2-1,6-3 2,2-1 1,0-7-2,17 15 11,-3-9-5,12-4-5,18-4 9,0-2-8,9-4-2,-1-3 4,16-7-5,-1-3 3,-17 4 0,22-5-3,-7-4 4,4-3 3,2-2 1,-6-10-4,4 1-8,-1 3-1,-3-4 0,-3 9 2,-18 7 2,-1 4 4,-6-2 3,-6 3-3,-8 6-3,-7 1 7,1 5-3,-4 2 5,-7 1 1,2-2 2,-8 7-1,8-11-5,-8 11-4,0 0 5,0 0-5,-22-4 0,0 5 1,-4 9-3,-19 2-2,-6 3-1,-16 15 5,-3-1 0,-3 1-3,1 7 1,2-2 3,2-2 0,1 1-1,0 3-3,5-4 2,2-1-1,18-8 2,-1 3 2,6-3 0,6-3 6,8-4-9,7 1 4,3-7-1,5 2-6,1-2-1,4 3 4,3-5-2,0-9 7,13 19-1,0-13 2,5 1-5,11-5 0,10-2-5,7-2 1,3-4 5,3-3 0,15-6-3,1 1 0,1-4 0,-17 4 0,18-8 2,-2-4 0,2 1-3,0-4-2,-6-3 6,4-1-6,-3-2 1,-1-3 1,1 4 1,-3-3-4,-20 11 1,-6 1 2,2-2-2,-4 3 3,-8 3-1,-5 2-2,-5 4 1,-4 2 2,-4 2 0,0 1 0,-5 0-5,-1 2 2,-2 8-3,0 0 1,-21-15-4,3 13 1,-11 0 2,-12 7-5,-5 5 5,-6 3 3,-16 15-2,-4-4 5,-3 8-4,2 3 6,-1 3-4,1-3 3,0 5 2,4-5-3,8 2 0,0-1 0,17-10 5,4-1-5,-3 6 1,7-6-2,4 3 3,1-4-1,11-5-7,1 1 5,4-3-9,5-4 13,2-1-6,2-1 6,4-2-1,2 2 2,0-11-4,13 15 2,0-9 3,11-1 2,6-1-4,9-4 2,0-2 1,3-6-3,2 1-4,4-2 5,-3-6-1,7 2 0,-3-7 0,0 1 0,13-15-3,-15 10 3,13-10-2,-14 6-3,13-13-1,-4 2-3,-3-2 3,-16 7-1,0 1-2,0-1-1,-4 1 5,-4 2 1,-5 1-5,-5 11 4,-7 1-2,-4 1 6,2 6-5,0-2 0,-4 2-3,-2 1 4,-3 10-3,5-15 1,-5 6-2,0 9 6,0 0-5,-7-15 1,7 15-3,-5-10-4,5 10 0,-8-8-1,2 3-8,6 5 8,-12-6 0,12 6-1,-10-5 0,10 5-3,-13-5-2,13 5 6,-16-2-2,16 2 0,-11-4-2,11 4 4,-17-2-5,17 2 3,-14 0 4,14 0 0,-13 0 2,13 0-1,0 0 0,-12-1 0,12 1 3,0 0-2,0 0 4,0 0 1,0 0-1,-16-2 2,16 2 2,0 0-5,0 0-1,0 0 2,-2-11 2,2 11-1,0 0 1,0 0-1,0 0-1,0-12 4,0 12 1,0 0-6,0 0 3,0 0-3,0 0 1,0 0-3,0 0 4,0 0-1,0 0-4,0 0 1,0 0 0,-8 22 0,5-10 2,1 4-2,-1-1 2,3 6-1,-2 1 1,-2 0-1,2-6 7,0 0 2,1 7-5,1-1 2,-4 0 1,4 0-1,0-1 3,0 0 5,-3-2-9,3-4 8,-1 2-4,1-4-9,0 2 3,4 0 1,-2-4 1,0 2 4,1-2 3,3 0-3,-2-1-3,-1-2-1,2-2-3,-2 2 9,-3-8-1,5 11 2,-5-11-5,5 8 7,-5-8 1,5 5-6,-5-5 11,0 0-8,0 0 6,0 0-9,0 0 5,0 0 2,0 0-2,0 0 1,0 0-7,-2-35 2,1 22-2,1-4 4,1 1-6,-2-2 3,2-4-2,1 0 1,3-3-5,-2-10 6,0 3-1,2-3-3,-2 10 2,1-2 0,2-7-2,-3 10 3,2-1-2,0 3-1,-2-1-1,1-1 1,-3 9 7,4-2-2,-5 0-5,2 2 5,-1 2 6,-1 13 1,-1-18-6,1 10 3,0 8-4,-2-18 1,2 18-2,0-11 0,0 11-2,0 0-5,-5-12 1,5 12-2,0 0 0,0 0 1,0 0 0,0 0 3,-19 26-4,11-11 15,3 0-13,-2 2 2,1 2-2,-4 5 1,2-2 2,1 3 4,-3-1-2,2 0-4,3 3 1,-1-1 6,-2 0-4,5 0 1,-2-2-1,0-1 7,-2 1-5,6 1 2,-4-1 0,3-2 3,-1-1-6,1 1 3,2-5 0,0 0 4,0-1-11,-3 0 2,3-2 2,0 1 0,3-3-1,-3-1 0,0 0 0,0-11 1,0 15 2,0-15-2,2 13-2,-2-13 3,3 9 4,-3-9-4,0 0 5,0 0-2,2 8 1,-2-8-1,0 0 1,0 0-9,0 0-1,0 0 9,13-21 1,-8 12-1,-2-4-3,0-2-2,4 0 0,-2-1 0,3-9 0,-3 4-2,3-1 4,0-6-7,-2 5 12,1 1-10,-1-1 2,-1 2 0,-1 7-3,-3 1 3,1 3-2,3 3 4,-5 7-6,1-13-8,3 6 5,-4 7-1,0 0-2,0 0 6,0 0 0,0 0-3,0 0-2,0 0 8,0 0-1,-12 27 1,11-11-8,-3-3 5,-1 1 3,2 2-5,0 0 7,-2-1 0,2-1 1,-1 0-10,1-1 5,-2 3 1,4-2 1,-3-1-4,3 2 5,-2-4 9,1 3-3,0-3-6,2-2 0,0-9 3,-1 23-1,1-14-2,0-9-2,0 18 4,0-10-1,0-8 3,0 15-5,0-15-1,0 11 2,0-11 3,0 0-2,0 11 2,0-11-2,0 0 0,0 11 0,0-11-2,0 0 1,0 0-1,0 0 2,0 0-4,1 10 4,-1-10 3,0 0-1,0 0-3,0 0-2,0 0 4,0 0-4,0 0 1,0 0 4,0 0-5,0 0 3,0 0 3,0 0-3,4 8 10,-4-8-4,0 0-6,0 0-4,0 0 2,0 0 10,0 0-9,0 0 1,0 0 1,0 0-2,0 0-5,0 0 1,-23-2 1,23 2 1,-25-2 2,11 1-2,-4 1 3,-7 0 1,6 1-4,-7-1 0,1 0 0,1 0 5,-2 2-6,6 0 0,2 1 2,4-1-1,2-1 0,1 0-7,11-1 7,-13 2-1,13-2-4,0 0 3,-15-2-1,15 2-5,0 0 5,0 0 1,0 0 3,0 0 0,0 0-8,38-7 4,-20 3 5,8 2-13,0-5-2,1 2 0,1-3-7,10 0 5,-11 2-2,9-3 0,-8 3 0,1-1 4,-5 0 2,3-1-1,-6 4 5,-3-2 1,-4 1-3,1-1 6,-2 1 1,-2 3-2,-11 2 3,13-4 2,-4 2 10,-9 2-8,0 0 0,13-4-4,-13 4 6,0 0 1,0 0-5,0 0 7,0 0-7,0 0-3,0 0 5,0 0-3,-31-10-6,18 10 5,-2 1 2,0 1 1,1-2 0,-3 2 8,-2 0-8,3 1 4,-4-2-2,4 2-9,-2-1 6,1 2-2,1-2 0,2 0 4,-1 1-1,3 1-4,4 0 4,8-4-5,-16 3 4,16-3-9,-10 2 8,10-2-7,0 0 3,-11 2 6,11-2-3,0 0-4,0 0 8,0 0-2,55-7 2,-29 3-2,-1-1 2,-1-1-2,4-1 2,-4 1 2,2-2 0,0 4 5,-3-1-5,-3 4-3,-6-2-7,1 0 1,-3-1 10,-3 3-3,-9 1-1,15-3 6,-15 3 5,10-2-6,-10 2 8,10-3-8,-10 3 4,0 0-3,0 0-3,0 0 2,0 0 1,0 0-5,0 0 6,-43 11 0,27-8-5,-7 3 3,0 1-8,-1 1 3,-4-2-2,0 4-5,-9 2 12,1-1-2,2 0 0,6 0-3,1-1 2,-8 1 1,6-2-2,6 2-1,-1-3 0,9-2-3,0 1 4,2-1-2,0 1-1,5-5 0,0 4 8,8-6-3,-10 7-8,10-7 0,0 0 0,0 0 3,0 0 3,23 8 3,-3-8-1,-2-1-2,9-4-1,-2-1 5,2 1-2,-2-3-1,4 0 2,-3-3-4,0 1 2,-3 2 3,3-3-5,-5-2-2,0 2 8,-4 3-3,1-5-10,-5 2 11,0-3-3,0 1 4,-3 2-2,-1 0 1,-1 0 0,2-4-1,-3 4 2,-2 0-1,-2 3 1,0-5-1,-1 5 3,-2 8-5,1-18 2,-1 11 2,0 7-4,-3-13-9,3 13 11,-8-10-3,8 10 0,-8-6-3,8 6 0,-12-7 2,12 7-1,-13-6-2,13 6 3,-8-1 8,8 1-4,0 0-5,-9-4 3,9 4-6,0 0 4,0 0-5,0 0 4,-13-1 2,13 1-2,0 0 7,0 0-9,0 0 9,0 0-2,0 0 3,0 0 7,0 0-7,0 0 4,0 0 0,0 0 0,0 0 0,0 0 4,0 0 2,-9-8-10,9 8 8,0 0-3,0 0-5,0 0 5,0 0 5,0 0-1,0 0-5,0 0 4,0 0-13,0 0 1,0 0 3,0 0-7,0 0-2,0 0 1,0 0 3,-13 16-3,10-10-2,-2 3 4,-1 0-6,-1 1 4,2 1 6,-1 0-6,1 3 5,0-4-3,2 1-1,-2 1 7,0 1 6,3-2-4,2 2-5,-1 0 3,1-13-1,0 17 1,0-4-4,-2 2 2,2-4-4,2 2 5,-2-13-1,0 21 0,0-14-3,0 5 2,0-12 1,1 14 0,1-6 1,-2-8 1,5 13-5,-5-13 4,1 9-5,-1-9 0,0 10 4,0-10 0,0 0-1,0 0 3,-1 14-4,1-14 4,-7 6-3,7-6-3,-16 2 0,5 0 3,-6-1 1,1 0 0,-4 1-6,-4-4-1,0 2 8,-2 0 1,-7 2-3,-3-4-1,7 2-4,-2 0 10,-5 2-3,-1-4-3,-3 2 0,16-1-3,-7 2-5,7 3 4,-2-2 0,3 1 2,5 0-2,0-2 0,5 3 1,1-1-2,3-2 0,9-1-2,-17 2 3,17-2-3,-9 2 2,9-2-2,0 0 0,0 0 2,0 0 2,0 0-1,0 0 1,34 3 0,-8-5-1,11 1 3,1-3-3,3 2-2,1-4-5,2 5 1,-3-4 2,-1 2 3,-1-2-5,-3 2 6,2 0 1,-12-1-2,5 3-3,-8 0 1,1-3 4,-9 1-1,1 1 2,-6 2 4,-10 0-2,18-1 3,-18 1 1,13 0-1,-13 0-1,9-3-2,-9 3 1,0 0 0,0 0-3,0 0 2,0 0-1,0 0-3,-42-7 5,24 7-1,-6 2-6,-7 1 2,-7-1 1,-4 2-1,1 1 2,-4 0 0,-3 0-1,-22 1 2,17 1 3,5-1-5,-5 1 2,5 0-2,3-1-2,2 3 4,1 0 1,6-1 2,9-3 0,0 3-4,5-3-3,4 0-2,3-2-1,5 1 4,2 0-2,8-4-4,-8 5 0,8-5 2,0 0 1,0 0 0,41 4-2,-14-7 4,16-3-8,1-2 0,-2 1-3,-3 1 2,2-2 2,-2 0 4,-10 3-3,7-7 1,-8 4 0,-4-2 8,-4 5-2,-4-1 1,-4-1 0,-3 4 6,1-2-1,-10 5-1,10-6 1,-10 6 0,0 0-7,0 0 4,0 0-2,-36-11-3,7 11 2,1 1 2,-14 6-2,-2-1-2,-4-1 2,3 3 3,-2 1 1,-2-1-3,-7 3 5,4-2 2,-16 5-4,16-4 1,1 1-1,4-1 1,3 2 0,2 1 0,2-2-3,10-4 3,7 2-5,5-5 5,3 2 2,7-2-7,-2 1 1,10-5 3,-8 8 4,8-8-1,0 0-5,23 5-2,-5-7 0,11 1 2,13-5 0,1-3-6,2-1 4,1 1 2,0-4 0,-2 1-4,0-1 1,0 0 1,-4-1 0,1-2 1,-7-2-2,-8 5 6,0 1 2,-1 2-1,-4-1 3,-8 1-6,0 2 2,-3 1-1,-4 1-2,-1 0 3,-5 6-7,0 0 5,0 0-1,-13-17 0,0 16-1,-6-3 0,-6 2-2,-2 2-1,-16 0 3,-1 4 1,3-1-3,-6 0 4,0 4-5,-2-3 2,0 4 6,2 0-3,0 0 2,3-2-1,-3 4-2,6-2 6,5-2-6,8-1 4,4 0-4,8 0 1,1-2-1,3-2 7,3 3-4,9-4-1,-15 3-5,15-3-2,0 0-2,0 0 3,0 0-2,0 0 8,0 0 1,44-16-3,-16 8 2,-1 0 1,11-5-1,-2-1 1,-2-2 0,2 3-5,-2-3 3,0-1 4,-3 0-5,-10 4 2,2-2 1,-3 2 0,-6 2 4,-1 1-8,0 4 3,-6 1 1,-1-1-5,1 1 7,-7 5-3,5-9-1,-5 9-3,0 0 4,-23-6-5,7 4 2,-10 4-1,-4 2 2,3 1-1,-12 1 2,-2 3-1,3 1 0,-1 1-1,2 4 1,-2-1 6,3 1-5,-2-1 5,7 2-4,9-3 1,-1-2-4,7-1-2,4-3 3,1 1-2,6 0-2,-3-3 0,8-5 1,-4 13 3,4-13 4,17 4-2,-1-2 0,10-4-1,0 1 2,5-4-1,5-4-2,-8 2 2,1 1-1,-1 0-4,1-3 6,5-4-3,-9 4 5,1-3-2,-5 1-4,0 0 3,0-2 3,-3 0-6,0-2 3,-5 2-3,-1 2 1,-1 1 1,-1-2-4,-4 2 3,1 4 5,-2-5-5,-1 5-3,-4 6 0,0-13 1,0 13-2,0 0 1,-13-13 1,4 10-6,-3 1 2,-6 1 2,0 1-1,-4 3 3,-6 2-1,0-1 0,2 5-4,-2-2 0,-1 3 3,-5 5 3,10-4-1,-1 0 0,4-2 2,3 3-5,2-5-1,-1 1 7,6 1-4,0-3 3,4 0-5,-1-1 7,8-5-5,-13 8 0,13-8 6,-3 5-3,3-5-2,0 0 4,0 0 2,0 0-5,0 0 3,0 0 0,37-11 1,-21 4 3,6-3 0,0 2-3,1-6 3,2 4-8,-3-4 2,5 0 4,3-7-6,3 3 5,-10 5-6,8-8 3,-8 1 2,3-5-2,-5 5-6,-2 5 7,1-2-1,-9 5-2,-1 1 4,0 1-2,-2-1 2,-5 1 2,1 2-3,-4 8-6,3-9 3,-3 9-1,0 0-2,-18-9-1,2 9 0,-1 3 3,-7 1-1,-2 4 4,1 1-4,-4 3 0,3-1 3,-7 5 1,-1 0-2,5 2 3,3-5 2,3 0-3,2 0-1,3 0 2,-2 2 5,-1-2-8,8-4-3,2-1 2,-2 3 2,1-3 4,4-3-8,3-1 7,5-4-3,-13 12 0,7-9 2,6-3-2,-7 6 1,7-6 0,0 0 8,0 0-2,-10 5 1,10-5 5,0 0-7,0 0 7,0 0 4,35-20-10,-13 8-6,5 0 8,3-4-7,6-2 5,5-4-4,1-3-1,2 3 1,2-5-1,16-6 1,-20 1-1,17-5-2,-15 10 2,0 0-2,-2-2-1,-3 5 4,-3 4-5,-3-3 3,-10 9 1,-9 4-1,1-1 2,-2 2-1,-2 1 1,-3 1 3,1 1 3,-6 0-2,-3 6-3,3-9 1,-3 9-2,0 0-4,0 0 4,0 0-3,-32-1-1,10 7 2,0 4 0,-6 1 0,-6 2-1,-2 4-1,0 4 1,-3 1 5,0-1-3,-5 3 1,1 2 0,1-2-3,0 1 4,4 2-2,-2-1 0,4 1 2,1-3 1,6-2-4,0 1 0,8-10 4,-1 2 0,6-4-2,5-1 0,-2 3-4,3-6-4,3 0 3,1-1 6,1 0 0,5-6-2,0 0 6,0 0 1,0 0-4,0 0 1,28 0 3,-5-10-2,4-1-1,11-9-1,4 1 4,-1-7-6,6 1 2,-1-2-2,11-9 4,1-3-1,-2-1-6,-16 11 1,19-12-6,-18 9 7,14-11-1,-17 15-2,-1-3 5,-4 6-3,-1-4-3,-6 5 1,-6 8 1,-5-1 1,-4 4 3,2 1 5,-2 1 6,-1 4 9,-7 0-1,-1 1-2,-2 6-3,8-10-5,-8 10-2,0 0-6,0 0 5,0 0-6,0 0 7,-44 19-7,21-6 1,-11 8 1,-2 3 0,-3-2 0,-1 5-8,-17 12 7,-4-3 0,4 2 3,-1-1-4,1 3 2,16-10-1,-16 8 1,14-5-1,4-3 3,4 0-3,-5-2 0,6 0-1,2-2 3,4-3-1,5-5-5,5-1 4,0-4-1,7-2-1,1-1 0,5-4-2,-1-1 1,6-5 2,0 0-1,0 0 4,0 0 0,0 0-1,32 2 1,-7-14-1,11-2 1,3-3 1,5-2 1,3-3-3,-1-3 4,11-14-2,1 3 2,-14 6-3,13-10-3,-1-3-4,-3-4 1,1 6 1,-5-4-2,-8 15-5,-2-2 5,-3 4 6,-9-3-7,-1 8 1,-4 5 0,-3 0 1,-9 5 1,1 2 2,-3 4-3,1 0 3,-5 1 3,1-2-3,-5 8-2,5-9 0,-5 9 2,0 0-4,0 0-2,0 0-3,-44 13 6,20-2-2,-12 7-1,-1 3 5,-1 3-3,-4 1 0,1 1 1,-5 2 0,6 0-2,-16 10 0,14-11 1,4 2 2,-1-2 1,2-2-5,3 4 5,1-2-6,5-3 8,6-8-3,2-2-1,5-4 0,4 1 3,0-3-2,2-1-5,5-3 1,-3 3 5,7-7 2,-7 9-2,7-9 6,0 0-5,0 0-1,0 0 0,0 0 3,53-19-2,-19 3 3,7 1-2,1-4 0,0-5-3,4 1 2,-4-3-1,2 0 0,2 0-1,12-13-2,-14 14 2,0-2 0,2 1-3,-4 3 0,1 0 2,-7 3-2,-2 1 0,-13 8 3,-6 5-2,-2-2 2,-5 3 2,2-1-2,-6 3-8,-4 3 0,12-6 0,-12 6 4,0 0-1,0 0 1,0 0 1,0 0 1,-38 25 0,12-11 1,-8 4-7,-2 6 6,-4 0 6,-1 2-5,-2 4 4,-12 6-5,13-9 0,-19 9 2,19-8 2,1 0-2,-1 4 1,0-9-4,4 4-3,4 3 7,1-6-8,11-6 4,4 2 2,1-3 0,8-4-1,2 0 2,1 0-5,6-4-1,0-9 10,19 14-2,4-7 3,6-3-1,14-1-2,2-4-2,7-1-2,15-2 3,-13-2 1,1 2-3,-3-5 0,23 0-1,-6-2 2,-17 3-1,20-5 0,-22 5 0,1 1 0,1 1-1,-5-1 1,-1-2-2,-7 5 1,-10 0-2,-3 3-2,-1-1 1,-11 1 2,-1 1-1,-3-2-7,-10 2 6,16 2 0,-16-2 2,12 3-4,-6 0 0,-6-3 3,0 11 0,0-11 0,-14 19 1,0-8-1,-2 6-3,-7 2 7,-9 0 1,2 3-2,-10 0-3,2 2-1,-6-1 1,-3 1-6,-13 8-4,14-10 6,2 2-2,-3-2 2,1-1 0,6 0 0,4-4 0,8-4-1,5 2 2,2-4-4,6-2-3,2-3-1,4 0-1,4-2 5,5-4 1,0 0 1,0 0-1,0 0 4,52-3-2,-13-7 2,8-1 1,0-6 2,20-2-1,-15 2-1,-1 0 1,-2-4 0,-2 1 0,15-6 4,-16 5-3,-1-1 1,-4 3-2,0-2-1,-4 1 1,-4 5 1,-9 2-4,-11 2 3,3 1 1,1 3 0,-6 0 2,-4 1 1,1 1 1,-3-1-2,-5 6 2,9-8 2,-9 8-6,0 0 3,0 0-3,-14-17 2,2 14-2,12 3-4,-32 3 4,6-3-2,-5 2 2,-8 4 5,-5 3-6,-2 0 1,-1 4-1,0-1 0,-4 1 3,2 2-4,0-1 2,4 2-1,-1-1-1,9 2 5,9-8-5,5 1 0,2 1 4,5-4-3,3-3-1,3 1-4,0-1 3,10-4-1,-10 7 1,10-7 2,0 0-2,0 0 1,0 0 1,35 2 4,-9-7-2,14-3 1,-1 1-5,-1 0 3,3 1 0,-2-4 1,0 1-2,2 0 6,-2 0-5,-2-3 2,2 3 1,2-2-3,-4 0-1,-1-2-4,-6 3 6,-4 1 1,0-1-6,-12 5 1,1-1 10,1 4 3,-8-2-1,-1 1-4,-7 3-3,0 0-1,0 0 1,0 0-2,0 0 1,-36-2-4,12 5 3,-14 0 0,-4 4 2,3 1 0,-9-1-3,1 2 1,0 2 2,-3 0-1,-17 3-3,18-5 1,-5 3 1,5-1 1,4 3 1,-4 3 1,8-6-8,4-1 13,7-1-4,9 0-9,3-1 7,5-1-6,2-1-3,4 2-5,2-1 5,5-7-4,2 12-6,-2-12 13,21 11-3,-3-6-11,10-1 6,1-3 0,13 2 2,-14 0-7,11-3-1,-1 0 1,1 0 3,-12 0 0,4-3-1,-5 3 4,4 0-2,-7 0 0,-4 0 0,-4 0 1,-4 3-3,-11-3 5,18-3-8,-10 6 4,-8-3 4,12 4-2,-12-4-2,5 6 4,-5-6 4,0 0-1,0 0-2,-28 16 0,12-12 2,-1 3 8,-6 1 2,1 0-7,-4-1 7,3-1-2,-7 1-1,4 0 2,0 1-3,-3-2 1,3 3 2,2-3 0,-1-1 0,2 1 11,7-1-15,-2-1 0,5 2 1,-2-2 2,6-1 1,-1-1-5,10-2 3,-15 3 1,15-3 1,-11 3-3,11-3 0,0 0 0,0 0 4,0 0-2,0 0 3,0 0-5,47-3-1,-24-2 5,4 0-1,3 1 2,-4-3 1,2 1 0,1 1-5,-1-1 1,-2 0-3,-4 1 2,-2 0 3,-2 2-2,-3 1 2,-6-1 3,-9 3-4,18-3 3,-18 3-4,12 0-2,-12 0 3,0 0 0,0 0-1,0 0 1,0 0 2,-36 6 4,18-2-7,-7-2 1,-2 3 3,1-1 2,-2 3-6,-1-2 1,-1 2 5,-9-3-5,2 7 3,1-4 1,8-3-1,-3 1 1,5 0 8,0 2-13,3-3-3,5 1 3,2 0-3,3-5-6,5 3 6,8-3 3,-13 5 0,13-5 1,0 0-3,0 0 6,0 0 0,36 0-2,-12-3-3,4-2 5,3 2 0,6-5 2,-1 3-6,0-5-3,5 1-3,-15 1 4,3 0-2,7 0-6,-7 2 3,-3 1 4,-3-1 0,-5 2 0,2 1 0,-11 1-2,1 1 1,2 0 2,-12 1-5,14-4 2,-14 4 8,10 0-4,-10 0 12,0 0-4,0 0 11,0 0-10,0 0 3,-34 15-11,16-9 2,3-1 0,-9 3-5,8-2 7,-7 2-1,0 0-2,-2 0 7,1-2-9,1 2 2,0 0 3,6-2 11,0-2 1,3 1-6,1-3-9,-4 4-1,6-2 1,4-1 3,7-3-2,-13 5-9,13-5-3,-8 3 3,8-3 0,0 0 6,0 0 4,0 0-2,0 0 5,41 2-4,-23-4 4,-2 1-6,4-1 1,2 1 2,5-5-4,-5 4 4,3-3 0,-1 1-3,1 4-1,-7-4 0,-4 2 10,2 1-7,-4-3-1,-12 4-3,16 0 3,-8-1 5,-8 1-6,0 0 5,17-3-7,-17 3 6,0 0-5,0 0-1,0 0 6,0 0 2,-33 9 0,15-3-3,-6 0-3,7-2 7,-2 1-9,1 1 2,0-3 2,0 3-6,-5-2 7,4 3 1,4-3 2,4 1-3,-2-1-2,3-2-6,3 2 4,7-4 1,-14 1 9,14-1-14,0 0 7,0 0-2,0 0 6,0 0-3,0 0 0,0 0-2,0 0 0,47-7 0,-28 2 1,-1-1-2,-1 2 1,-1-1 1,2 2 0,-2 0-1,4-2-1,-4 0 2,-1 2 2,3-2-3,-7 4 2,-1-2-1,-2 1 2,3 0-5,-11 2 0,17-2 1,-17 2-1,8-2 2,-8 2-1,0 0-2,0 0-6,0 0 7,0 0-1,0 0 1,-31 15 0,18-10 1,-5 0-3,0 0 1,-5-1 6,4 3-7,-3-1 0,0 1 13,4-3-10,5 1-1,-7 0 1,5 0 1,4 1 0,0-1-5,1-3 2,10-2 5,-18 4-1,10 0-4,8-4 7,-8 3-5,8-3 0,0 0-4,0 0 5,-15 2-5,15-2 1,0 0 5,0 0-7,0 0 5,0 0-1,0 0 2,0 0 3,0 0-1,0 0-5,39-7-3,-28 5 1,6 0 3,-4-2-1,3 1 2,4 0-14,-7-2 11,1 1-1,1 0-4,-15 4 12,20-3 2,-20 3-4,16-4-3,-16 4 12,11-2-15,-11 2 0,0 0-3,0 0 4,0 0 2,0 0 1,0 0-2,0 0-2,0 0-1,-47 11 6,27-9-3,3 0 1,-1 5 2,-10-3-1,5 3-1,4-4 0,1 0 2,-7 1-3,7-2 5,0 3-16,0-3 19,2 1-3,5-3-2,-1 3 1,12-3-7,-14 4 20,14-4-7,-13 3-8,13-3 1,-7 3-4,7-3 3,0 0 3,0 0-7,0 0 7,34-6-2,-9 0-5,1 2 7,0-1-2,3-1 1,10-3 0,-3 0-8,7-2 7,-4-1 0,3 3-3,0 0 5,-1-1-5,3-1-4,-3-2 8,3 2-1,-2 1 1,4-3-1,-1 2-3,-1 0 6,0-3 1,2 3-5,-4-3-9,-3 4 15,2 1-10,-3-1 14,-3-4-5,-10 8 13,3-3-4,-7 5 4,3-5-2,-3 1 8,-3 4 1,0-3-3,-3-1 4,0 2-3,-6 3-4,4-2 8,-6 0-7,-7 5 0,16-7 4,-9 5-3,-7 2-9,11-7 4,-11 7 3,5-6-2,-5 6-5,6-7 1,-6 7 0,0 0-7,0 0 3,2-11-1,-2 11 4,0 0 2,0 0-6,-2-14 3,2 14-5,0 0-6,0 0 2,-11-14-3,11 14 2,-5-10 6,5 10-5,-8-8-2,8 8 4,-8-7-5,8 7-1,-12-9 4,6 5 0,6 4-3,-8-6 2,8 6 0,-13-5 2,13 5-7,-12-7 4,12 7-4,-11-4 3,11 4 1,-11-1 0,11 1-3,0 0 3,-17-1-1,17 1-3,0 0 1,0 0 2,-10-2-1,10 2 0,0 0-3,0 0 2,0 0-2,0 0 1,0 0-2,0 0-6,0 0 13,0 0-4,0 0-2,-9-5 5,9 5-1,0 0 1,0 0 1,0 0 1,0 0-1,0 0-2,0 0 2,0 0 5,0 0 0,0 0-11,0 0 4,0 0 0,0 0-1,0 0 0,0 0-3,0 0 1,-12 8-1,12-8 3,0 0-5,-13 5 5,13-5 0,0 0-1,-13 3 2,13-3-3,-10 8 3,10-8 3,-13 5-1,4-3-2,-3 0-3,1 3-1,-2-1-5,0-2 2,1 0 4,-1 2-4,2-1 2,11-3 0,-18 3 1,12-2-2,6-1 5,-14 4-1,14-4 0,-11 2-2,11-2 3,0 0-7,0 0-1,0 0 11,0 0-10,0 0 10,0 0-8,0 0 5,38-17-2,-24 11-2,9-3 2,-2 2-2,4-6-2,-6 5 6,-3-1 0,4-4 5,3 2-7,-5-1 3,-4 1 0,-1 2 6,-1 1-2,-1 0 1,1-3-3,-3 2 8,-2 3 4,-2-1 9,-5 7-2,8-9-2,-8 9-1,0 0-3,2-9-4,-2 9-2,0 0-2,0 0-2,0 0-5,-20-5 4,20 5 0,-29 8 3,12-4-4,-5 3 1,-1 6-3,3-2 5,-3-1-3,-1 5-2,0-2 3,1 4 0,0-4 3,2 5-4,1-2-1,-1 0-7,5 0-3,-1 0 8,6-5 4,0 2-5,3 0 0,-2-5 10,5 1-8,2-1-5,-2 0-3,5-8 9,-5 10-2,5-10 2,-2 10 0,2-10 1,0 0 0,0 0 1,0 0-1,0 0-2,10 11 4,-10-11 4,16-2-7,-16 2 2,20-9-2,-6 3-2,0 3 2,0-5 0,-1-1-5,4-1 10,-3 1 2,-1-4-2,7-2 10,-6 4-13,1-4 8,0-4-4,-2-1-4,1 3 1,-2-2-8,-4-2 10,0 5-3,4-3 0,-4 4 3,-3-7-2,-2 6 2,2 2-2,-2 1-6,-1-2 11,2 1-2,-4 1 7,0 1-3,0 12 0,-3-16-5,2 7 3,1 9 0,-2-12-5,2 12 0,-5-10 2,5 10-8,-11-8 8,1 7-3,-5 1 0,15 0-6,-31 7 2,10-6-1,0 7 12,0 0-5,-4 3-3,3 0-3,-6 2 2,3 0 2,1-1-4,3 4 4,1-1-4,1-1 4,-3 0 1,5 3 3,4-2-1,0 0-2,-2-2-4,0 2-3,7 0 6,2-4 3,-3 2-4,3-1 1,1-2 2,5 0-3,0-10 6,2 20-2,2-12 2,0 0 0,6-1 1,3-1-3,0-3 1,5 1-6,1-2 5,4-2 3,6 0-1,-4 0-3,-1-2-1,-1-3 1,0-1 3,1-3-3,1 1 5,-8-1-4,5-4 5,-6 3 0,2-3 5,-2 2-4,-3-2 2,5 0-2,-2-4-1,-4 6 5,-4 2 4,0-3 0,-5 3-1,1 1-4,2-1 2,-6 9-1,3-15-5,-3 15 1,-1-15-2,1 15-2,-4-9-8,4 9 2,-14-8-1,6 5 3,8 3 3,-30 0-4,14 3 1,-8 1-3,-1 2 3,-3 1-1,1 1-4,1 3 1,-8 7 3,1-2 2,9-1-1,-6 3 0,6-1-5,-1-3 5,7 0-1,5-3-2,0 2 3,4 2-2,-1-4 1,5 2-1,-2-3 0,6-3 1,1-7-1,0 15-1,0-15 2,10 15 2,-1-8 1,3-1-4,2-2 2,3-2-1,2-2-1,7 2 3,-1-4-1,1-2-3,-3 1 6,4-2-5,-4-2 1,5 1-3,-7-3 5,-5 2-3,7-2 3,-8-1-1,6-3 0,-6 2-3,-4 0-1,5-4 2,-3 3 0,-1-1-1,-4-1 2,0-2-4,-5 3 1,2 4 1,-2-1 0,-3 10-4,-1-16 2,-6 6-1,2-1 0,-6 2-1,-4 2 2,-4-1-3,-4 2 2,-3 1-2,-3 1 3,-2 2 6,-7 2-7,-1 2 0,2 2-5,-4-1 5,0 7-2,5-1 2,-4 2 1,-1 6 0,0-2 4,2 2-5,-2-2 4,2 4-1,-2-1-1,6-1-1,-3 0 2,9 0-1,3-6 1,3 4-1,7-6 4,1 2-5,4-1 0,1-5 6,2-1-6,1 3 3,7-7-2,-6 10 3,6-10-2,0 0 1,0 0 2,27 0-2,-7-5 1,8-5 4,11-1-4,-5-6 1,2 2 3,1-2-6,-1-3 1,-3-4 2,-1 1 3,-4-3-3,-2-2-5,2-2 2,-4 0-3,-1 0-3,-4-2 5,-4 2-5,-7 2-1,2 6 5,-3 7-4,-6-8 0,-1 5-1,-5 3 0,0 0 4,-3 0-1,-5 4-1,-3-4 1,-5 4-2,0-1-3,-6 6 1,-10-5 8,0 4-6,-7 4 2,-2 5-1,4 3-2,-2-2 1,-4 3 2,1 2-1,-21 7-1,17-2 4,-3 2 1,-9 11 1,-1-4 0,14-1-1,1 1 2,7 1-5,-2-5 3,5 7-1,3-5 4,6 1-4,6-4-1,1-1 2,9-1 1,0-3 0,5-1-3,4 2-1,0-2-3,5-1 7,0-10 3,19 15 0,-2-9-1,12-5 1,7 1-2,6-6 1,4 0-1,0-3-2,-1-5 2,-3 1-5,2-4 5,-1 1-2,-6 0-1,-3-4 0,-3-4 2,2-2 2,-2 2 0,-3-7-7,-4 4-3,1-4-2,-8 10 3,1-2 1,-5 3 2,0-3-1,-1 2-1,-4 4 3,-3 2-4,1-2-3,-2 6 0,-4-1 8,0 10-3,-4-18 3,1 9-6,-5-2 7,-7 3-1,4 0-4,-7 3-1,-8-1 1,3-1 2,-3 6-1,-5 1 4,-5 6 3,-4-1-10,0 3 7,-4 3-2,0 5 2,2-3-4,-3 6 2,1 1 3,3 2 3,5 0 2,3-1-3,1 1 1,11-6 2,3-2-1,3 5-2,4 0 0,3-4 10,-2-2-1,6 0-10,1-6 5,3 5-1,0-12-1,5 15 3,3-10-5,0-1 5,7 2-1,3 0-3,8-5 6,2-1-1,-1-1-4,14-4 1,0-2-2,-4-4 2,1 2 0,1-2-1,-2 0-2,-4-3 1,3-3-1,-10 4-1,2-10 2,-6 7-3,3-10-3,-6 4 6,-1 0-6,-5 2 3,4-2-5,-8 3 4,0 4 0,-1 0-2,-5 2-1,-1 2 1,-2 1-1,0 10 0,-12-17 0,-1 12 0,0 0-5,-3 4 0,-9-1 5,-1 4-1,-1 2-1,-11 4 1,2 2 2,0 1-1,1-1 1,0 6 4,-2 2-5,1 1 0,2-2 9,0-1-4,1 1 2,12-2 6,-5-2-2,3-1 0,7-3-1,-1-2 2,1 4-1,5-5-3,-1 1 2,4-2-4,0 2 2,8-7 3,-6 11-1,6-11 0,0 0 1,24 4 6,-1-6-9,8-4 0,5-1 2,3-3-3,5-1 1,0 0-3,-4-4 2,3-1 0,-3-2-2,1-2 3,-2 1 2,-1-3-5,-4-1-2,0 1 6,-8-2-7,-3 7 2,-2 0 0,-4 2 0,-6 2 0,-3 2 2,0 1-4,-3 3 2,-2-1 0,-3 8-5,0-11-4,0 11 5,0 0-2,-24-4 1,8 8 1,-12 1 0,3 3 0,-2 0 3,-7 7-4,-4-2 1,-3 2-1,9 1 4,-2 1 0,3 1 0,5-5 0,4 0 0,0-2-4,2 3-4,5-6-15,2 2 2,2 1-22,3 0-19,0-3-10,1 3-6,4-2-16,0-4-10,3-5-6,-4 15-9,4-15-10,-3 11-5,3-11-10,0 0-9,-2 10-9,2-10-11,0 0-7,0 0-18,0 0-26,0 0-35,0 0-242,0 0-544,0 0 242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1:33.244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3666 152 160,'4'-10'197,"-4"10"-14,6-11-1,-6 11-6,5-11 0,-5 11-6,7-9-3,-7 9-6,0 0-9,3-8-4,-3 8-10,0 0-5,0 0-7,0 0-6,0 0-4,3-7-11,-3 7-5,0 0-6,0 0 2,0 0 0,0 0-2,0 0-1,0 0-2,-16 22-2,8-16-2,3 4 4,-3-3-1,-4 2-3,2 0-7,-3-1 7,2 0-2,0 1-4,-4 3 0,2-4 1,1 3-5,-5 2-7,0-2-2,1 1 4,-5 3-6,3-2-4,-2 2-6,-1 0 11,-2 2-13,5-2 2,-4 1-7,0 2 10,0-4-9,0 3-10,3-2-1,-4 0-1,2 2-7,0-1-1,0 1 3,-1 1-4,-7 6-2,-3-4-5,2 3-1,6-7 4,-6 5 25,1-1-5,-3 1-8,-1 0-1,2-2 3,0 1-5,-3 3-1,3-5-3,0 2 0,-3-1-6,3 0-2,-2-2 0,7-3-4,-6 7 1,-3-4-1,11-1 3,-12 2-3,3 1 1,3-1 0,-3-1-2,7-2 4,-5 3-4,5-3-6,-7 1 3,1 1 0,-1 3-2,-1-3-1,1-1-3,-4 0-11,3 2 12,1-1 3,7-4-4,-7 2 1,-1 5 1,-3-3-2,4 2-1,2-1 1,0-7 0,-3 7-7,-2-1 4,4-1-1,-1 3 7,0 2-3,-1 1 3,-2 4-1,2-7 1,0 2-1,-2 1-6,-3-1 5,0 1 3,-2 2-1,5-1 0,-1 1 0,-2-2 1,3-1 1,0 1-2,-1-3 1,-4-4-2,5 8 1,2-3-1,1 0 2,-3-1-1,-1-2 3,4 4-3,-2-1 10,-5-1 2,6-4-2,2 7-4,-1-3 0,-1 0-1,0 1-1,3-1-3,-2-1 1,1 5 0,-1-4-5,9-6 3,-6 5-4,4-1 2,-5 2-1,5-5-5,5-2 3,-2 1-3,2 0 2,0-2-2,1 2 2,2-3-1,-3 3-1,10-4 2,-4 1-4,5-3 0,-1 2 0,1-3 2,2-1-3,-2 5-1,4-6 2,-2 3-1,-1-3-3,3 1 6,6-5-3,-8 10 2,8-10 1,-5 6-1,5-6 3,0 0 8,-10 5 5,10-5 2,0 0 3,0 0-7,0 0-1,0 0 0,0 0 0,0-30-4,0 30-1,7-24 0,-2 9-2,-1 0 2,0-3-3,-1-3 1,0 0-3,4 4 0,-1-7-1,1 2 2,-1-1-1,-1 3-2,3 1 5,-4 0-8,2-3 1,2 3-1,0 3 2,-1 0-8,-1 2 7,1 0 0,-1 1 7,-2 0-3,2 0 13,-3 4-1,1 1 1,2-5 7,-3 6-3,2-1-11,-5 8 13,5-14 2,-5 14-1,4-10 4,-4 10 0,3-6-5,-3 6 0,0 0-1,5-7 2,-5 7-3,0 0 1,0 0-6,0 0-11,0 0-5,0 0 12,0 0-4,0 0 0,0 0 4,0 0-7,0 0 0,0 0 5,-18 34-4,11-19-3,-4 4 5,-1 0 1,3 2-4,-3 0-1,2-1 4,1 4-2,-1 0 3,-5 0 1,4 0-4,-4 0-2,-1 6 1,3-6 4,-2 0-1,-1 5-3,5-7 0,-3 0 2,3 1-6,0-3 5,3-1-2,-4 4 0,4-3-4,1-3 2,3-4 2,-3 0 2,4 0-5,0-3 2,1-1-7,2-9 8,0 17-2,0-17-1,0 13 5,0-13 8,0 0 15,16 11 8,-16-11 1,26-2 0,-26 2 6,38-17-5,-14 6 8,12-7 7,0-3-11,5-5 4,1-1-5,4 0-8,-4-2-11,-1 4 6,-1-2-7,-1 6-15,1-1-7,-10-2-26,5 3-31,-9 7-24,1-7-28,-2 5-24,6-3-29,-8 5-36,-1-3-37,6-7-38,-7 9-36,5-1-49,0-7-34,-1 6-27,4-11-46,-6 0-358,5 0-889,-2-4 393</inkml:trace>
  <inkml:trace contextRef="#ctx0" brushRef="#br0" timeOffset="2103">596 1819 16,'0'0'105,"-17"0"-10,17 0-7,-9 0-4,9 0 4,-10 4-13,10-4-4,-12 5-1,12-5 3,-11 4-5,11-4 3,-11 4-6,4-1 3,7-3-9,-11 3-2,3 0 0,8-3-3,-14 4 4,14-4 2,-14 4-1,6 1 2,8-5-3,-12 4 7,12-4 4,-11 2 5,11-2 3,-15 0 6,15 0-1,0 0-3,-14-6 1,14 6-1,-9-7 1,9 7 9,-9-4 2,9 4-1,-10-5-1,10 5-3,0 0 8,-8-6-5,8 6-2,0 0-5,-10-6 1,10 6-14,0 0-9,0 0-8,0 0-7,0 0-5,0 0 0,0 0 7,-2 21-4,2-21-7,10 23 5,-5-12-1,3 0-5,4 0 1,1 2-5,-2 0 5,8 2 0,-2-3-6,-1 1 3,4-2-4,-1 0-9,4 0 1,-5-6-2,-2 1 2,4 1-1,-4-4 0,0 4-1,-1-3-5,0-1 0,-6 1-8,0-2 5,-1 0 3,-8-2 1,11 4 10,-11-4 13,12 3 12,-12-3 8,0 0-1,0 0-6,0 0-3,0 0-9,0 0 2,0 0-8,0 0 3,-38-8-7,22 8-1,-4-1-5,6-1 9,-6-2-7,-6 3 4,6-1-1,-4-1-13,8 5 14,-6-4-14,0 2-1,5-1 1,-1 1-4,4 0 4,1 0 4,13 0-6,-20 0 5,20 0 1,-14 1 5,14-1-6,-12 0 1,12 0-7,0 0-4,0 0-3,-13 0-1,13 0 0,0 0 9,0 0-10,0 0 5,0 0-2,0 0 0,0 0-4,0 0 4,39 3-1,-22-3 3,-4-3-4,3 0 1,2-3-1,-2-1 1,0 1 0,2-3-2,-3 2 2,-2 1 1,-2-3-1,-1 7 10,0-4-1,-4 0-5,-6 6-1,10-11 8,-3 8 5,-7 3 6,6-6-2,-6 6-4,0 0-1,0 0-3,0 0-5,0 0 2,0 0-3,-26-6-1,26 6-3,-24 13 4,9-1-3,-3 2-1,-5 5-1,4-3 0,-1 2-1,-3 1 0,2 0-4,3 0 0,2-3-1,0 4 2,4-7 2,-4 3-6,3-6 3,7 0 1,1-4-4,-2 3 0,2-2-1,5-7 2,-6 8 6,6-8-2,0 0-2,0 0-1,0 0 6,0 0 1,0 0 4,24-26-2,-12 12 2,-1-6 0,-1 7-3,3-7 4,0-1-4,-3 1 3,-1-1-3,-2 2 3,-1 4 1,-2 2 4,1 0-4,-4-2 1,2 4-4,-3 1 2,0 10 0,2-13 1,-2 13-6,2-9 2,-2 9-2,0 0-5,0 0 3,0 0-3,0 0 2,-28 11 1,18-5-1,2 1-3,-7 3-3,4-1 2,-2 4 3,2-4-3,4 3 0,-8-5-1,6 3 2,0 0 0,0-6-1,5 2 2,4-6-5,-8 11 3,8-11-2,-8 4 4,8-4-3,0 0 2,0 0 4,0 0-4,0 0 0,0 0 4,26-25-1,-19 12-5,4 2 2,1-4 3,-1-1 3,-1-1-2,1-2-4,-4 6 7,1-4-6,0 4 4,-5 0-4,-1 7 1,-2 6 6,3-13-9,-1 6 8,-2 7-2,0 0 0,3-15 2,-3 15-6,0 0 2,0 0-3,0 0 0,0 0-2,0 0 2,0 0 0,0 0-5,-23 22 4,17-14-1,6-8 2,-4 14 1,3-4-4,-1-2 2,2-8-3,0 19-1,2-10 2,-2-9 1,1 15-1,3-9 1,0 1 1,-4-7-1,12 11 1,-7-5-2,1-5 5,-6-1-5,12 12 4,-4-9 3,-8-3-3,18 4-2,-8-2 6,-4 0-2,-6-2-3,20-2 6,-20 2-2,14 0 0,-14 0-1,12-6 0,-12 6 0,9-8 1,-4 1 1,-5 7-1,4-11-4,-4 11 5,-4-15-4,4 15 5,-5-17-3,2 11-2,3 6-2,-8-18 1,6 9 4,-2 3-3,-1-2-3,-4 1 4,9 7-2,-8-11 0,8 11 0,-9-6 2,9 6-4,-7-7-3,7 7 1,0 0-1,-6-6-3,6 6-2,0 0 3,0 0 4,0 0 0,0 0 0,0 0 0,13 27-7,-9-19 10,3 0 2,3 2-13,-2-1 14,0-1-8,3 2 5,1-2 2,-1-2-2,2 2 1,-3 0-2,5-2 2,-4 1 4,4 1-6,-4-2 2,2 1-1,-1-1 3,1-1-3,-2 1-1,-1-1 4,0 0-2,-2-2 0,-8-3 3,14 5-1,-14-5 0,12 4-1,-12-4-2,11 2 1,-11-2 1,12 2-1,-12-2 1,8 2-1,-8-2-2,0 0 1,11 2 0,-11-2-1,0 0 2,0 0 2,0 0-1,0 0-4,8 4 2,-8-4 3,0 0-1,0 0 0,0 0-2,0 0 2,0 0 1,0 0-3,0 0 1,0 0-1,0 0-4,0 0 0,7 7 1,-7-7 1,0 0-1,0 0 0,5 7 3,-5-7 0,6 6-2,-6-6 1,5 8 2,-5-8 0,8 10 0,-8-10-7,8 6 3,-4-1 0,-4-5 2,8 8 3,-8-8-2,10 6 0,-6 1 0,-4-7 0,7 4-2,-7-4 2,8 6 1,-8-6-3,8 4 4,-8-4-1,7 7 2,-7-7-2,10 6-2,-10-6 1,11 6-3,-6-3 1,-5-3 4,11 7 1,-3-6-3,-8-1 0,9 5 3,-9-5-5,8 5 2,-8-5 2,11 5-1,-11-5 3,8 3-5,-8-3 4,0 0-4,10 4 3,-10-4 0,0 0-1,0 0-1,7 6-1,-7-6-1,0 0 1,6 5 2,-6-5 0,0 0 0,7 4-1,-7-4 1,0 0-1,9 5-3,-9-5 2,0 0-1,0 0 2,8 6-2,-8-6 2,0 0-1,0 0 6,0 0-2,0 0 3,0 0-4,5 5 4,-5-5-1,0 0-3,0 0-2,0 0 5,0 0-2,0 0-2,-24 3 1,24-3 1,-15 3-3,15-3 0,-14 6 0,4-5-1,0 2 2,10-3 0,-15 7-1,2-5-1,0 5 0,-3-1 0,3 1 1,-2-1 1,1 2-4,-3 0 2,1 2 1,-5 0 1,0-1 0,4-1-4,-4 6 3,7-6-3,-3 0 6,-4 3-3,-2 2 5,1 2-6,2-6 1,-1 4-1,3 0 1,-7-2 5,3 1-5,10-1 0,1-4 3,-4-1 2,5 1-1,-1-1-4,-2 0 1,3-2 1,2 1-1,-3-3 3,3 3 0,-2-1 1,10-4-3,-17 4 0,9 1-2,-1-1-2,9-4-3,-12 6 6,7-3-2,5-3-1,-11 3-2,11-3 4,-10 3 2,10-3-2,0 0-2,0 0-1,0 0-1,0 0 4,0 0 0,0 0 1,0 0-1,0 0-2,0 0 4,0 0 0,25-20-1,-12 7 1,6-2-2,-1 3 3,3-6-3,9-4 2,-11 4 0,12-2-1,-3-3-1,-4 7-1,-1 2 3,1-2-3,-2-1 2,2 4-7,-3 0 10,2 0-2,-5-1 0,-3 7-3,-1 0-2,-2-1 5,1 3-2,-5 1 1,0 0 0,0-1 0,-8 5-1,13-3 0,-13 3-2,8-5 0,-8 5-3,0 0 3,0 0-3,12-5 3,-12 5 1,0 0 1,0 0-1,0 0 1,6-4 1,-6 4 1,0 0-2,0 0 0,0 0 0,0 0-1,0 0 2,0 0 0,0 0-1,0 0 0,0 0 0,0 0 0,0 0 2,0 0-2,0 0 2,-23 15-1,15-10 1,-3 1-2,-2-1 2,-2 1 3,-1 1-3,0 3-4,-6-3 6,0 1-5,4-3 1,-8 1-1,3 4 3,-3-1 2,0-4-1,-4 5-1,6-3-1,-5-1 1,-9 2-1,14-3 3,-2-1-2,0 1-3,1-1 4,10-2-5,-2 0 2,3-2 2,3 2 1,11-2 2,-18 3-1,18-3 1,-13 0-6,13 0 3,-13 2-5,13-2 1,0 0 0,-10 2-1,10-2 0,0 0 0,0 0-6,0 0 8,0 0 0,0 0-1,0 0 4,0 0-1,0 0 0,39-11-2,-14 7 5,-4-3-2,17-5 3,-1-1-5,5-3 6,-3 0-1,7 0 0,0-1 0,-4-2-1,2-2-5,-5 1 1,0 1 3,0 2-1,-14 4 2,-1 6-3,-6 0-1,-2 1 3,-3 0-4,-3 3 4,-2-3 0,-8 6 4,15-5 4,-9 2 8,-6 3 5,10-3-1,-10 3 1,0 0-2,0 0-3,0 0-3,0 0-1,0 0-1,0 0-1,-37 13-1,21-6-2,-6 3-3,-2-1 6,-2 0-5,-2 1 0,-8 2-2,-1 0-2,1 0-1,2 2 1,-7-4 1,5 1-3,2 2 0,-3-2 1,-6-2-1,7 1 0,10-2 0,-1 2-1,1-4-1,4 0 7,4-1-2,9-1-3,-1 0-3,0-1 0,10-3-2,-16 4-2,16-4 1,-12 2 1,12-2-2,0 0 5,0 0-2,0 0 2,0 0 0,0 0-1,43-7 4,-30 1-1,6 2-2,6-2 1,-2 1-3,-5 2 2,6-3 2,2 0-1,-3 2 0,5 1-1,-4-2 2,0 0-1,-4 3-1,-1-2 0,1 1-2,-5-2 4,3-1-1,-2 0 1,-3 4-1,2-2-2,-4 3 4,-3-3-1,-8 4 0,15-4 1,-15 4 1,11-4 2,-11 4-3,0 0 5,12-1-1,-12 1-2,0 0 0,0 0 0,0 0-2,0 0 0,0 0-3,0 0 0,-39 7 3,22-5-3,-1 5 3,-5 3-4,-1-1 0,-4 2-2,1-1 3,2 1 0,2-2 1,1 2-2,-1 1 2,10-3 0,0 0 0,3-3-3,2 0-2,-7-1 1,15-5-1,-8 13-4,3-7 0,5-6 1,0 0 3,0 0 2,16 18-2,-9-17 1,4 1 0,4-2 0,1 0 2,2-2 1,2-1-3,-4 2 2,5-1-2,-1-2 3,-4 2-3,0-2 4,2-1-1,-6 1 1,2 2 0,-4 2 0,-10 0 1,15-2-2,-15 2 3,10-1 0,-10 1 1,9-5 0,-9 5-1,0 0 2,0 0-6,0 0 2,0 0 3,0 0-3,0 0 0,0 0-1,-34 12-2,19-12 4,-2 2-2,-1 0 0,-2 3 1,-1-1 0,3 0-2,-6 2-2,1 1 1,-3 0 3,8-3-3,1-1 1,0 3 4,0-1-3,-1 0-2,4 1 4,1-3-2,3 1 1,10-4 1,-15 4 0,15-4-4,-14 5 2,14-5 1,-10 4 1,10-4-1,0 0 1,-12 1-2,12-1 1,0 0 0,0 0-3,0 0 2,0 0-1,0 0 0,-18-3 0,18 3 0,0 0-1,0 0 1,0 0 1,0 0 1,0 0-4,0 0 1,0 0 3,0 0-3,0 0 4,0 0-2,0 0 1,0 0-1,0 0 3,0 0 0,-6-8 0,6 8-5,0 0 1,0 0 0,-3-11 0,3 11 3,-4-13-4,4 13 2,0-16 0,-1 6 0,-1-3 1,-4 0-4,4-2 1,-1 0 2,-1 2 0,3-4 0,-2 6 3,-1 3-4,4 8-1,-1-16-3,1 16 3,-2-13 0,2 13-1,-2-8-2,2 8 0,0 0-1,0 0 0,0 0 1,0 0-1,0 0 3,0 0 5,0 0-8,0 0 2,0 0 2,-13 26-3,13-26 5,-3 21-3,3-12-1,-1 2 3,-3 4 0,3-3-2,-3 3 2,4-4 1,-1 0-2,-1 0 1,2 4 0,-1-1-1,-1 0 0,-1-6 0,-1 10 2,3-5 0,-3 1-1,3-1 1,-2-4-3,-1 2 1,3-1 4,-1-1-3,0 6 3,-1-6-1,-2 1-1,2 0 1,3-10-2,-3 16 1,-2-9 1,5-7-1,-3 10 1,3-10 2,-4 10-4,4-10 1,0 0 2,-5 8 0,5-8-1,0 0 2,0 0 0,0 0 1,0 0 3,0 0-4,0 0 0,0 0 0,0 0 1,0 0-3,0 0-1,0 0 0,0 0 5,23-21-1,-15 14-3,-3 1 1,7-1-2,-4 0 5,2-6-4,-4 1 5,6 1 0,-3-4 2,4 0-1,-1-4-3,-4 5 2,3 1 3,-4-1 3,6-8 2,-2 1-3,-3 6-2,2-5-1,-2-3 0,-3 3-1,3-1 1,-3-3-1,-1 0 0,0 0 0,1-11-2,2 4 2,-2-5-2,0 9-2,1 2 0,-3-1 0,6 0 5,-3 4-7,1 1 2,-1 6-5,-3-3 5,4 4-1,-2 1 0,0 2 0,-2 1-2,-3 10-3,6-14 2,-6 14 1,7-12 3,-7 12-3,3-7 0,-3 7 0,0 0 6,3-8-9,-3 8 3,0 0-3,0 0 0,5-7 0,-5 7 2,0 0-2,0 0 0,0 0 2,0 0 3,2 28-1,-4-17 1,-1 4-3,0 2 0,1 5 3,-6 0-2,6 1 3,-7-1-3,0 3 3,1 3-3,-3 2 6,-4 0 0,2-4 0,-8 2-2,10-6-5,-9 9 1,2-2-1,8-6 1,-1 11-2,-4-1 3,-3 2 0,7-10-1,-2 0-3,0-1 3,0-2 0,3 0-2,-1-3 1,4 3 4,-1-8-5,0 2 3,1-3 2,6-4-5,-6-3 0,4 4 1,3-10 0,-7 13 1,7-13 0,-6 9 2,6-9 4,0 0-1,-5 8-1,5-8 2,0 0-3,0 0 3,0 0-3,0 0 1,0 0 0,0 0-4,0 0 3,23-23 0,-23 23 0,6-11-3,-1 7 3,-5 4-4,12-8 1,-12 8-2,11-7 4,-3 5-5,0-3 1,2 1 2,6 0 2,-3 0-3,1 0 1,2-1 0,7-1 0,-1 1 2,4-3-1,2 1 0,0-1 0,-4 3 1,2-4-1,-1 1-2,3 0 1,-6-1 0,-1 0 5,-1 3-4,-4 1-4,4 1 1,-5 0 4,-4-2-2,4-1 1,-4 3 4,-1-1-5,-2 1 3,-8 4 1,13-6-3,-13 6 3,10-5 2,-10 5 3,6-9 5,-6 9 4,0 0-2,0 0-4,0 0-1,0 0-1,0 0-4,0 0 0,-27-3 1,27 3-4,-27 10 2,5 1 0,1-2-1,-6 1 1,1-1-2,-3 1 0,5-1-4,-11 8 5,9-4-1,2-2-4,-2 0 1,1 0-2,1-3 3,1 3 0,7-3-1,0-1 0,3-1 1,4-1-5,3-1 2,-2 0-4,8-4 4,-12 4-4,12-4 2,-9 3-1,9-3 4,0 0-2,0 0 3,0 0-1,0 0 2,0 0-1,0 0 1,0 0 5,45-14-4,-24 0-1,-3-4 3,5 6-5,0-1 6,-2 0-3,2-2-1,-2 0 2,-1-3-1,-2 8-1,-7-3 2,0 1 0,2 1 2,-3 1-1,-2 2 2,-1 2-4,-1-2 2,-1 0-4,-5 8 4,5-11-3,-2 3 0,-3 8-2,0 0 2,-16-19-2,10 14 1,-6 1 0,-4 0-1,0 1-1,-1-2 1,-6 0 0,-1 1 2,-5-1 2,4-1-5,1 0 1,1 0 0,5-1-1,-5 2 1,5-2 2,0 2-2,5-2-3,5 3 8,-1-5-5,0 2-4,3 1 1,6 6 2,-7-18 0,7 8-3,0 10 0,7-23 2,-1 12 2,3-7-2,2 3 5,0-4-3,6 0-3,1-3 2,-2 3 4,3-3-3,6-4 3,-2-1-1,-5 7-4,-1-2 3,1 3 0,2 2-1,-7-2 2,-2 6-1,1-2 1,-2 2 0,-2 0-1,-2 0 2,2 2-2,-4-2 2,-1 3 0,2 3 2,-5 7-2,5-14 0,-4 6-1,-1 8 0,0 0-2,5-12 1,-5 12 0,0 0 0,3-10-2,-3 10-2,0 0 3,0 0-5,0 0-3,0 0 2,0 0-3,0 0 7,0 0 0,15 18 0,-8-6-1,-3 0 1,3-1 1,-2 0-1,5 2 1,-1 2-1,-2 0 1,3-1-3,1-1 3,-1 0 3,1 3 0,-1-4-2,1 1-2,4-2 2,0 6 1,-5-4-2,3-2 2,-2 1 0,2-1-1,-3 2 1,1-4-2,2 4 4,-1-3 0,1-1-2,-4 1 1,6-2 2,-2 0-2,0 0 1,-1 0 1,2 0-2,-1-4 2,-5 1-2,4 1 2,4 0 3,-8-2-2,9-1-2,-6-1 3,-3 2-3,3-2 0,-1 0 0,-10-2 0,18 3 2,-10-3 1,-8 0-5,22-1 3,-22 1-2,17 0 1,-8-2 1,-9 2 0,19-2 0,-19 2-3,15-1 1,-15 1 0,10-1 2,-10 1-3,0 0 0,14-2 3,-14 2 1,0 0-1,0 0-1,8-5-2,-8 5-1,0 0-10,0 0-18,0 0-28,0 0-27,0 0-23,0 0-26,0 0-16,4-10-30,-4 10-18,0 0-15,0 0-16,0 0-8,0 0-12,0 0-19,0 0-14,-2-14-18,2 14-8,7-8-14,-7 8-241,1-16-608,4 8 268</inkml:trace>
  <inkml:trace contextRef="#ctx0" brushRef="#br0" timeOffset="8757">3455 66 121,'-10'-11'142,"10"11"-6,-7-8-2,7 8-2,-5-5-3,5 5-8,0 0 0,-4-10 0,4 10 5,0 0 2,-5-10 15,5 10-6,0 0-1,-10-8-2,10 8 2,0 0-1,-7-6 2,7 6 0,-6-5 2,6 5-9,0 0-1,0 0 2,0 0-10,-12-3-17,12 3-2,0 0-17,0 0 7,0 0-12,0 0-3,0 0 6,0 0-19,0 0-4,0 0 3,0 0 6,0 0 12,0 0 5,0 0 6,0 0-2,0 0-9,0 0-4,0 0-3,41 8 0,-29-6 2,-3 0-4,3 3 3,4-1-5,0-2-1,7 4-9,-5-3 2,11 1-2,-3 0 1,-3 2-4,5-1-2,0-1-4,1 0-5,-5 1-1,2-1-5,-3 0-4,-3-3-2,-2 3-2,-4-2-2,4 2 0,-1 0-2,-4 1-4,-4-1-4,1-2-1,-2 3 3,-8-5-4,15 6 5,-10 1 3,1-3 6,-6-4 2,10 12-2,-10-12 1,3 11 1,-3-2 2,0-9-7,0 13 3,0-13 0,-1 19 1,-2-12-8,-2 8 11,0-3 5,-2-1 0,1 4 0,-6-1-4,-1 1 2,-5 0 6,-11 8 0,8-3-2,1 1 1,-7 0 1,-3 3-5,4-2-8,-3 2 3,8-6 0,-10 6-1,5-2 4,-4 4-9,4-3 2,-3-3 0,8-1-3,-2-2-7,5-1 3,-5 0-2,2 4-5,6-8-2,-1 1 4,3-2-2,0-3-5,8 0 0,-3-4-7,3 5 6,5-9-3,-11 8 3,11-8 3,-7 6-4,7-6 0,0 0-1,0 0-3,0 0 1,0 0 4,0 0-2,33-19 5,-22 13-7,1-1 6,2-1-5,-2 1-5,-1-2 3,2 1-1,0 0-2,-1-1 2,-1 0-13,4-1 11,-4-1 5,0-2-2,-2 4-3,-1-6 0,3-2 0,-6 4 6,5-2-3,-7-6 2,4-1-6,-4 0 4,-2 1 2,4-3 0,-5 2-1,0 6 0,0-4-3,-3 5 3,1-6-1,-2 5-4,-5 0 4,1 3 6,2-1-2,-2 1-7,-2 1-1,3-3 6,-9-3 3,5 6-10,3-1 0,-7-5 5,2 7-6,0 0 1,0 0 5,3 3-5,-1-2 11,-1 4-7,6-1 1,-1 1 0,7 6-1,-8-7-1,8 7 0,0 0-7,-8-6 4,8 6-6,0 0-3,-10-6 4,10 6-1,0 0-7,0 0 11,0 0-4,0 0 2,-2 29 5,2-29 1,9 19-1,-6-8-4,0 2-3,4 0 3,2 2 1,-2 5 0,4-1-2,-3-4 5,1 8 1,-1 1 0,2-2-6,-2 2 5,0-1-3,0-1 1,-3 1-2,-2-5 0,0 5 5,1-6 0,-1 1-1,-1-4-3,-1 1 7,-1 2-1,2-6-2,-2-1-4,0 0 7,0-10 2,1 13-26,-1-13 20,2 10 6,-2-10 0,0 0 3,0 0 15,0 0-7,0 0-2,0 0-2,0 0-1,0 0 1,0-40 0,2 20-4,1-16 1,-1 2 3,1-5-7,-2-2 0,4 1 4,0 0-8,-2-1-1,2 2-8,-1 5 8,-3 6 4,4 3-3,-3 1 2,-1 9-1,1 0-5,-2 4 5,0-1-3,0 12 1,2-14-3,-2 14-9,1-11 8,-1 11-11,0 0 14,0 0 1,-1-15-12,1 15 3,0 0 1,0 0 1,0 0 2,0 0-2,0 0 1,0 0 1,0 0-1,14 33 3,-9-25-1,0 3 0,-2 0-2,4-1-2,-1 1 10,1 0-5,-1-2-2,-2-1-1,2 0-15,2 0 24,-4-2-6,4-1 2,-2 0-1,1 0 3,-7-5 0,18 6-4,-7-4 9,-3-1-9,7-2 5,1-3 1,0 1-3,2 0 0,-1 0 0,1-1 1,-7 0-9,4 2 7,-6-1 2,6 0-6,-15 3 4,16-1-7,-16 1 7,12-2-4,-12 2-2,0 0-4,11 3 4,-11-3 4,0 0-6,-5 17 2,5-17-1,-13 26 7,0-7-1,-1 0-3,-3 0-1,1 1 0,1 1 1,-1 1 8,1-1-3,4 1 1,-4-5-7,4 0 7,-5 1-8,11-5 3,-3-2-1,1-5 0,4 0 0,3-6 3,-8 11 1,8-11 4,-5 9-6,5-9 0,0 0 5,0 0 1,0 0 3,0 0-4,0 0-16,0 0 14,0 0 0,16-37-3,-13 21-1,4-7 3,-2 2 4,-2-1-3,2-2 3,-2-1-7,-1 5 8,1-3-18,-1 7 8,-2-1 5,0 2 4,0 0-4,0 15-3,-4-17 2,4 17 4,4-13-16,-4 13 11,-4-10-1,4 10-4,0 0 2,0 0 1,-14 1-3,14-1-1,0 0 4,-23 20-3,13-11 5,4 4-3,-6 1-1,7-1-2,0 0 5,-1-2-5,1 4 7,3-4-20,-2 0 20,2-1-4,0 1 3,2 0-2,0-11-18,0 19 23,2-12-4,-2-7 3,8 8-1,-1-4 4,-7-4-4,27-6 5,-10-1-3,4-4 0,2-1 1,1-1 2,-1 0-3,4-2 0,-5 0-1,-1 2-3,-8 2 3,8-2 0,-6 3-15,-2 1 14,-3-1 0,-1 3 2,-4 3 1,-5 4-6,12-7 4,-12 7-7,8-6 2,-8 6-5,0 0 4,0 0 2,0 0 3,-21 25-6,8-10 8,-4 2-10,1 1 3,0 1 1,-1 2 7,-5 8-18,7-6 19,5-1-5,-13 6-4,7-6 4,5-1-7,-2 0 6,0-1 2,0-1-2,4-2-6,3-6 6,-1 0 0,4-2 1,-2-3-4,5-6-2,-6 10 5,6-10-1,-5 9 4,5-9 3,0 0 4,0 0-12,0 0 3,0 0-1,19-26 2,-9 13 3,-7-3-7,6 2 3,-5-2 10,6-6-20,0 0 10,-7-1 2,0-3 4,-1 2-7,1 3-1,-3 4-1,0 3 3,-3-1 5,3 3-8,0 12 0,-3-20-1,1 14 3,2 6-7,-10-8 0,10 8 2,0 0 0,-14 0 1,14 0-5,-21 14-2,8-1 4,1 2 4,-1-2-13,0 6 9,0 3-1,-2 2 3,2-5 3,4 3-4,-3 1-1,1-4 2,-1 3-3,4-7 9,3-2-5,-1 0 1,-1-1 7,2-5-6,2 3-2,-3-2 5,6-8-6,-5 12 6,5-12 2,-3 9-4,3-9 7,0 0 4,-7 8-5,7-8-2,0 0-2,0 0 3,0 0 5,0 0-5,-13-23-3,10 12 1,1-3 1,-4-2-6,4 1 7,-1-7-5,-1-1 5,1-3-1,2 0 3,1 0-1,-2-6-5,-1-2-1,-1 7-4,4 2 6,-1-3 3,-1 4-2,2 2 1,0 4-7,-1 5 4,1 1-14,0 0 14,0 12 0,0-13-5,0 13 1,-2-12 0,2 12 3,0 0-2,0 0-2,0 0-2,0 0-1,0 0 4,0 0-3,0 0 5,0 0 3,-7 35-6,7-21 4,-1 1-4,1 2 5,-5 7 1,5-1-1,-5-1 3,0 5-3,0-5-10,2 6 15,0-2-4,-4 0 5,4 3-8,0-4 4,-4 11 1,2-11 0,-3 1-6,3 7 0,-1-7 4,1-1 1,-2-1 1,1 0-1,1 2 1,2-4-4,1 0 3,-3 0 3,3-4-4,-1 1 7,3-2-6,-1-4-3,2-2-2,-1-1 1,2-1-2,-2-9 0,0 12 3,0-12-1,0 12 0,0-12 5,0 0-2,1 9 3,-1-9 1,0 0 2,0 0-5,0 0 1,0 0 0,0 0 2,0 0-1,12-39-6,-6 26 6,-1-7-2,2-4-4,-2-1 5,3-11 2,-2 3-6,2-5 3,-1-1-1,-4 2-1,2 1 1,2-4-9,-6-2 8,1 7 3,0 7-2,2 2 0,-4 1 4,2-1-5,-2 7-2,0 2 1,-2-1 4,2 3 1,-3 0 0,3 0 1,-1 2-5,-1-2 2,0 2 1,1 3-2,1 10-2,-2-13 12,2 13-14,-2-11 4,2 11-2,-4-11 2,4 11-2,0 0-2,0 0 0,0 0-15,0-13 14,0 13-1,0 0 2,0 0 2,0 0 0,-5 32-6,5-19 5,-2 2 0,-1 2-1,3 5 4,-2-5-1,2 1-3,2 5 5,1-1-1,-1 1 0,-2 1-11,1-4 8,1-2 1,1 4-2,0-6 4,-1 0 5,1-2-4,-1 1-2,1 0-2,2-2 1,-5-3 5,2-2 0,1 0-4,-3-8 3,0 12 0,0-12 1,2 11-3,-2-11 3,4 9 7,-4-9-12,0 0 15,0 0-5,0 0 2,0 0-1,0 0-1,0 0 3,2-39-19,-2 22 16,0-2-2,0-7-2,2 1-3,-2-11 2,0 11-4,-2-2 5,0-7 1,1 9-5,-4-2 2,3 3 2,-1 8-1,3-6 3,-5 5-7,2 4 2,1 0 1,2 3-4,0 10 2,-3-16 0,3 16-3,-5-10 4,5 10-4,0 0 1,-1-12-1,1 12-7,0 0 3,0 0-14,0 0 14,0 0 7,0 0 1,0 0-7,0 0 2,24 18 3,-16-14 1,0 3-3,0 4-3,5-3 7,2-2 1,-5 1 2,5-3-5,-1 1 4,1-2-1,3 0 1,0 1-8,-4-4 8,6 0-2,4-2-2,-6 0 2,7-1 3,-7 2-4,4-3 6,0 1-4,-6 0 1,2 0-1,-2-2-2,0 2 2,-1 2-11,0-3 7,-1 2 6,-7 1-4,-7 1-2,15-2 2,-15 2 2,16 0 1,-16 0-7,11 0 3,-11 0-1,10 2 0,-10-2 0,8 5-1,-8-5 2,5 6 0,-5-6-1,5 8 2,-5-8-4,5 8 6,-5-8 0,1 11-2,-1-11-2,7 12 2,-7-12 1,0 11 1,0-11-1,-2 13-17,2-13 21,-3 13-3,3-13-4,-5 15 4,4-7 1,-3-1 0,-2 5 4,-2-1-7,3 2 7,-5 1-5,2 2-1,0-2-4,-4-1 5,-6 5-1,5 0 1,-1 4-2,-1-5 3,-1 2 0,-1-2 1,1 1-5,-2 1 0,-1 0 1,2 1-7,1-1 9,-5 2 1,3 1-1,0-3-4,-1 2 2,2 0 0,-2 1 2,1-1-1,1-2-3,1 4 2,0-6 0,1 0 5,1-1-18,2 1 14,2-5-1,1 1 1,2 0-1,-3-4-1,2 4-1,3-5 3,0 0 0,1-2-1,4-6-5,-5 11-6,5-11 15,-7 10-7,7-10 7,0 0 0,-3 8 0,3-8-15,0 0 15,0 0-2,0 0 7,-7 7-8,7-7 6,0 0-2,0 0-3,0 0 1,0 0-5,0 0 5,0 0 0,0 0-3,0 0 0,0 0-4,8-37 3,-4 22 3,2-1 1,4-6-5,-3 0 1,2-2-4,-1 1-2,1 3 2,-4 4-4,4 1 7,-4 1-14,3 1 12,-3 1-1,2-1 1,-4 4-2,2 2 4,-5 7-3,5-13 2,-5 13-1,5-8-1,-5 8 1,0 0 0,5-10 1,-5 10-1,0 0 0,0 0 1,3-7 1,-3 7 1,0 0-1,0 0 4,0 0-5,0 0 0,0 0 3,0 0 1,0 0-2,3-10-1,-3 10 0,0 0 1,0 0 4,0 0-5,0 0 4,-6-16-1,6 16 1,-2-13-5,2 13 6,-7-17-3,7 4 4,0 13-7,-1-26 1,-1 12 5,2-4-4,0-2 2,-3-5-1,3 1 0,-2-1-2,1 3 4,-1 0-4,2-2 0,0 8 1,-2-4 4,-1 1-1,3 4 1,-3-1 0,3 1-1,0 1-3,-2-4-3,4 7 5,-2-1-4,3 1 3,-3-2-2,2 3 0,-2 10-5,1-18 6,1 10-2,-2 8 0,3-12 3,-3 12-2,2-10 2,-2 10-3,3-9 2,-3 9-12,0 0-21,3-10-28,-3 10-14,0 0-25,0 0-28,0 0-28,0 0-37,0 0-36,2-13-33,-2 13-10,0 0-14,0 0-13,0 0-15,0 0-15,0 0-22,0 0-24,0 0-269,0 0-698,11 26 308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1:59.286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3000 23 129,'0'0'146,"-8"-6"-5,8 6-1,0 0-3,0 0 4,-7-9 7,7 9-4,0 0 2,0 0-1,-5-8-5,5 8-3,0 0-1,0 0-4,0 0-4,0 0-1,0 0-9,0 0-4,0 0-7,0 0-11,0 0-6,0 0-1,0 0 6,0 0 8,0 0-5,0 0-6,0 0-2,33 4 2,-33-4-3,26 8 1,-13-3 4,2 0-7,1 0-3,0 1 3,2 2-8,-1 0 7,1 0-3,3 5-3,0 0 9,0 0-11,0 4-2,-1 2-4,-1-1-9,1 1 2,-2-5-5,1 5-6,-6-2 0,2 0-6,3-2-1,-7 5-3,2 1-2,-1-4-3,-4 4-1,2 1-6,-2 0 3,-5 1-3,2-1 0,-3 2-5,-2 0-1,-2-1-1,-3 0-2,3 3-4,-2-4 2,-1 4-2,-8 6 2,0-8-6,0-1-1,-2 6-1,-3-6-1,-5 7-2,10-9-2,-5-1-24,-8 8-16,10-8-22,-2-4-35,2 3-31,-5-5-19,1-1-43,0 2-28,6-7-32,-4 1-29,5-4-41,-2-5-51,-1-1-218,1-3-629,15 4 279</inkml:trace>
  <inkml:trace contextRef="#ctx0" brushRef="#br0" timeOffset="527">2459 1153 37,'0'0'251,"0"0"-5,0 0-8,0 0-4,0 0-5,0 0-10,-10 5-9,10-5-7,0 0-3,0 0 3,0 0-8,-13-23-14,13 12-14,-3 0 7,1-3 0,-1-2-13,-2-3-9,2-7 6,0 2-6,-4-5-7,2-2-4,-4-8-9,-1 3-6,-2-6-3,4 0-10,-3-2-9,3 0-7,-4 1-6,3-2 10,0 4-7,3 5 4,-2-1-4,0 4-6,3-3 1,-2 13 0,6-3-7,-3 7-4,3 1-1,-1 5-6,2-4-4,-2 6-7,-1-2-4,2 4-5,1 9-8,0-13-3,0 13-8,0 0-1,6-14-7,-6 14 0,11-2 1,-11 2-5,0 0 3,25 15 1,-12-9 3,0 5-8,2 0 0,-1 1-1,6 0-4,1 4 0,-3-1-3,3 0 1,2 0 1,-4-1-2,-1-1-2,4-2-2,-1-1 0,-7 1 1,1-3-1,1 3-2,-3-3 0,2 0 2,-2 2-2,-1-1 0,-1-1 2,-1 1 6,-5-1-5,-1 3 6,1-2 5,-5 3-1,2 1 2,-5 3-4,-5 1 2,1 2-2,-9 1-2,3 3 0,-2-3-1,-1 1 14,-9 6-4,-1-2 1,5-7-6,-7 9-1,-6-1 0,5-4-7,-2 0 2,0-2-1,5-7 4,1 4-7,6-3 2,-4-4-1,4-2-3,6-3 1,-2-1-1,0 1 5,1-5 1,-1 0-2,0-5 1,4 1-2,4-3 1,-6-4-7,5-1 7,-2 1 0,1-2 0,0 2 1,5 0 7,-5 0 5,6 1 2,-3 1-2,1-2-4,-2 3-2,2 2-5,5 6 8,-8-11 1,8 11-6,-6-11 4,6 11 1,-4-7-9,4 7 2,0 0-9,0 0 6,0 0-6,0 0-4,0 0 9,0 0-5,0 0-3,18 32 3,-8-21-3,0 3 3,3 5-2,0-1-1,0 0-1,3 2 0,-3-1-4,4 1 5,-3 0 0,-1 0-2,0-2 7,0 1-2,0 5-3,2-5 3,-7 4-2,2 1 0,0-2 5,0-3-5,-4 4 1,1-1-1,-4 0 1,-2 2-5,-1-1 7,0-1-9,-3 2 5,-3-1-3,-1 2-6,-3 2-7,-3-2-15,-1-2-22,-7 6-14,-4-2-23,2 3-23,-4-8-24,5-4-24,1-3-48,2-2-7,-3-3-37,-4-1-22,2-4-32,3-3-32,3-4-61,-5-7-55,0-6-262,7-1-776,0-8 344</inkml:trace>
  <inkml:trace contextRef="#ctx0" brushRef="#br0" timeOffset="1439">1847 126 75,'-8'-10'262,"-1"-3"2,9 13 2,-13-15 11,13 15 0,0 0-6,-9-16 5,9 16-11,0 0-16,-9-13-6,9 13 2,0 0-23,0 0 5,-9-12-11,9 12-16,0 0-22,0 0-14,0 0-14,0 0-7,0 0-6,0 0 0,0 0-7,0 0-7,34 30-7,-16-11 5,1 0-15,11 5-6,-3 1-10,3-3-14,1 4-5,1 0-2,-2 0-6,0 2-13,0-3-34,1 1-28,-12-8-40,11 5-35,-12-1-34,1-4-42,1 1-39,-4 0-41,-3 2-47,0-1-64,-5 1-372,-5 2-785,-4-3 347</inkml:trace>
  <inkml:trace contextRef="#ctx0" brushRef="#br0" timeOffset="1767">1467 1013 2706,'0'0'39,"-18"1"-31,18-1-8,-16 0 9,16 0 16,-13 0 17,13 0 7,0 0-4,-12 2 0,12-2 11,0 0 20,0 0-4,0 0 33,0 0 4,0 0-1,0 0-1,0 0-12,0 0 5,46 1-1,-31 1 7,3 0-12,4-1-5,8 4-2,-7-4-12,-7 3-4,8-1-4,1 0-4,-1 2-7,1 3-16,-1-3 5,-6 1 0,-2-1-4,7 1-5,-8-1-18,1-2 17,-5 4 1,-2-1 1,-1-1 4,-2 1-4,-3 7 4,-1-4-6,-4 3 3,-1 4-7,-5 4-1,-3 3-2,-1-1-3,-11 5-14,1 1-31,-1-11-25,-6 7-24,-2-3-55,1 0-18,6-7-37,1 0-38,-1 0-48,-2-8-60,-1 4-320,1-9-698,0 3 308</inkml:trace>
  <inkml:trace contextRef="#ctx0" brushRef="#br0" timeOffset="2086">1185 1144 2359,'-3'-11'6,"-5"0"10,5 4-18,3 7 23,-12-13 19,6 10 6,6 3 19,-12-9-4,6 7 2,6 2 10,-15-4 7,15 4 3,0 0 4,-19 6 9,10-3 2,9-3-1,-11 12 1,1-6-2,7 1-4,-2 4-2,0-3 1,0 3-8,4-1-5,-3 4 0,3 2-9,-1 0-4,4-1-8,3-2-6,-2 0-3,0-1-3,4 2-7,-2-6 6,3-2-2,3 3-9,1-3 1,2-1-11,2-1 5,2-1-7,0-1-21,0 0 24,-1-4-2,4 2-7,-5 4-1,0-4-1,1 0 0,-3 0-2,-2 0-6,-4 4 8,2 1-8,-10-5 3,16 2 3,-8-1-6,-8-1 9,13 7 6,-10 0 2,2 0 3,-2 2 5,-3-9 6,0 20-2,-3-5 6,-3 3 1,1 3 1,-5-2-3,-3 5 13,0-2 0,-7 8-1,-4-1-2,0 2-3,-7 1 7,3-2 3,-6 1 0,-1-1 6,1 0 0,-5-2-3,0 2 3,-2 0 0,1-7 0,-3 1-5,1-4 11,-2-1-6,3-2-2,-4-2-7,4-8 19,2-1 7,9-6-5,1-2-8,3-4 0,2-8-7,1 0-6,5-6-9,5 0-9,-5-12-8,10 7-6,5-1-19,3-1-19,1-6-26,2 5-29,7-4-21,0 6-23,5 4-24,4-6-22,-3 6-42,2 3-33,0 1-26,5 0-23,-2 4-32,4 2-37,-1 6-39,1-1-286,-1 3-736,0 3 326</inkml:trace>
  <inkml:trace contextRef="#ctx0" brushRef="#br0" timeOffset="2628">1270 2086 83,'5'8'310,"1"0"-25,-2-2-17,4-2-6,-8-4-15,11 4-13,-1-2-17,-10-2-8,20-4-27,-11 0-19,1-4-10,1 0-23,-1-2-25,2 0-39,-6-2-34,2-3-39,-6 1-41,4-2-37,-4 3-32,-2-6-54,0 4-63,-8 0-147,3 1-413,-6 0 183</inkml:trace>
  <inkml:trace contextRef="#ctx0" brushRef="#br0" timeOffset="2851">157 1501 2311,'-11'-15'7,"-2"4"-5,6-1-2,-2 2 26,2 4 10,1 1-2,6 5 6,-17-2 4,17 2 6,-14 9 13,4 6 21,-2 2 0,4 3 15,0 8 4,0 4-9,1 8 16,-1-2 0,0 7 11,7 0-9,-1-4 4,2 7 3,3-1-6,4 17 4,-1-19-4,2 2-12,4-1-2,6-1-15,-4 0 9,9 13-7,0-15-7,-3-2-6,9-5-5,-3 2-5,3-6-4,4-2-2,-1-4-8,4-4-4,5-7 0,3 2-2,0-5-4,0-3-6,0-3-14,-2-4-15,-1-2-24,0-2-28,-1 4-24,0-4-31,-5-4-24,-9 2-62,0-1-36,-3-4-29,0 1-36,-7-1-34,-1 1-276,-2-1-649,-2-4 288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2:34.172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317 254 14,'0'0'76,"0"0"8,7-4-7,-7 4-15,0 0 5,0 0-6,0 0-2,0 0-3,0 0-4,0 0 4,0 0-9,0 0-4,0 0-6,0 0-6,0 0 0,0 0-4,0 0-4,0 0-6,0 0 10,7-7-16,-7 7 7,0 0-3,0 0 3,0 0-8,0 0 3,0 0-2,0 0 1,0 0 0,0 0 9,0 0-4,0 0 9,0 0-12,0 0 1,0 0-6,0 0-2,0 0 8,0 0-4,0 0 0,0 0 0,0 0 2,0 0-10,0 0 10,0 0-4,0 0 0,0 0-2,0 0 7,0 0 0,0 0 1,0 0-6,0 0 11,0 0-9,0 0 2,0 0-8,0 0 0,0 0 4,-7-17-5,7 17 3,3-13 0,-3 13 7,4-15 1,-1 9-4,-3 6 2,3-20-8,-1 10 8,4 1 2,-6-2-3,0-1 7,0 12 1,3-20-3,-3 11 3,0 9-6,5-17 5,-3 9 0,-2 8-2,2-16 2,-2 8 0,0 8-2,0-16-4,0 16 8,0-14 8,0 14 5,-2-13 1,2 13 1,0 0-5,-2-9-4,2 9-3,0 0 4,0 0 1,0 0-1,-32 15 3,14 0-9,-3 4 6,-1 0 1,-4 6-4,-3 1 0,0 1-2,4 0-3,4-6 0,-5 1 3,8-3-2,0-1-5,2 0 5,5-5-7,2-1 0,1-1 0,3-3 0,-1 2-5,1-6 4,5-4-6,-8 10 6,8-10 1,0 0-2,0 0 1,0 0-2,0 0 3,28-18-1,-15 7-3,1-4 0,1-3-4,3 1 8,-4-2-5,3 0 2,-3 1-1,1 0 0,1 0 0,-6 4-3,-2 0-1,9-4-2,-9 7 4,0-3-3,-7 1-2,8 0-1,-4 7-1,1-3 5,-3 3 0,-3 6 0,10-11 0,-10 11-5,3-11-1,-3 11 3,0 0-2,5-9 1,-5 9-2,0 0-1,0 0 3,0 0 0,0 0-1,0 0 1,-14 25 1,9-17 1,5-8-3,-10 16 1,7-10 2,-4 4-4,2-1 1,2 1-2,-2-2-1,3 0 4,-2 0-2,4-8 0,-4 11-6,4-11 2,-3 10-9,3-10-9,0 0-12,0 0-14,-3 7-25,3-7-14,0 0-23,0 0-19,0 0-23,23-20-185,-20 14-366,3-7 162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2:43.847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613 1568 54,'-10'4'134,"10"-4"-9,0 0 4,-8 2-5,8-2 8,0 0-11,0 0-3,0 0-12,0 0-7,-10-13-8,10 13-7,0 0-2,5-21-2,-3 10 9,6-2-16,2-2 1,-5-1-6,8-1 5,-7 2-7,2 0-3,-1 0-2,1-1-2,-1 2-5,-1-1-1,-3 1 1,4-2 0,-7 1 4,3 2-1,-1 3-2,-2 0-6,0 10-5,3-16 0,-3 16-3,3-13-5,-3 13-3,0 0-3,-3-14-3,3 14-6,0 0-1,-8-5-1,8 5-4,0 0 0,-31 12-2,10-3-2,-5 4 1,1 2 0,-9 5-2,5 1-1,-7 4-1,8-3-2,-3-1 4,2 5-2,6-9-1,2-1 4,1 5-3,7-4-3,2-2 0,1-6 0,2 6 0,1-2 4,3-7-1,0 1 1,4-7-1,-5 11 3,5-11 3,0 0 3,0 0 0,0 0-6,0 0 2,0 0-1,0 0-3,38-20 0,-25 6-1,3-2 1,1-3-4,0 0 5,-4-1-3,5 1 2,-5 2-1,0-3-5,-1 0-1,-2 1 1,-1 4 3,-2-6-2,3 6-1,-4 0-1,1 2-4,-1-4 1,-3 6-1,1-2 3,-3 5 1,-1 8 0,7-12 3,-7 12 1,0-13-3,0 13-2,0 0-4,3-12 2,-3 12 1,0 0 7,0 0-6,0 0-2,0 0 2,0 0-1,-24 34 1,16-23 2,1 2-1,-1 3-3,-2-4 1,4 3 4,-3 2-4,0-4 1,1 8 0,-2-5-2,3-1 2,1-3 1,-2 3-1,4-1 0,-2-3 1,3-3-1,3 2 1,0-10 1,-4 16-3,-1-8 3,5-8-2,0 0-1,-3 9 4,3-9 0,0 0-3,0 0 3,0 0-2,0 0 4,0 0-3,0 0-2,16-27 4,-6 8-5,0 5 2,3-6 3,-2-5-4,-1-1 2,5-5-2,-4-1 3,1 6-4,1-6 4,-7 7-3,6-8-13,-6 8-6,1 0 4,-4 2 0,-1 3 5,-2-5 3,1 10 7,-1 0-1,-1 1 7,-1 0 3,2 14 4,-3-16-5,3 16 2,-2-12 3,2 12-7,-5-7-1,5 7-3,0 0-1,0 0-1,-29 14 2,19-2-3,-3 6 1,-5 5 2,0 7 6,-5 3-7,2 3 3,0-2-4,1 3 1,3 3-3,2-1 10,-3-2 0,2 0-7,1 0 0,4 3 0,-1-5 0,4 1-1,-2-5 3,5-2-1,-1-7 1,1 4 0,0-4-2,0 0 3,5-8-5,-3 3 2,3-4 3,-2-5-2,-1 1 8,3-9-6,0 0-1,3 15-6,-3-15 4,0 0 0,7 2-1,-7-2 2,23-17 2,-14 6 0,6-10 2,6-9-1,-1-4 6,3-1-4,-5-4 1,-1 0-1,3-1 0,0 0-3,-4-3 2,2-5-8,3-9 12,-3 12-14,-7 2 4,2 0-3,-1 2 0,-6-1-2,-1 5 2,-3 2-2,-2 10 1,-2 1-1,-1-2 10,3 6-10,-2 2 19,-1 2-12,-4 1 9,4 3-4,0 1-2,-2 4 1,5 7 3,-6-13-3,6 13 0,-12-6-4,12 6 12,0 0-11,-24 23-1,7-4-3,-5 16 4,0 2 1,1 2-5,0 6 5,-10 14-2,10-2-3,1-12 3,2 0 1,5 1 2,-1 15-5,4-18 0,2 0 1,3 3 8,3 2-3,-4-6-3,4-3-3,1-3 7,1-10-6,0-2 5,1 4-2,-1-7-2,2-6 1,4 0 2,-4-4-6,1 2 2,2-6 8,-5-7 8,5 10 0,-5-10 6,0 0 0,0 0 4,26-30-3,-15 4 2,4-8-2,1-5-6,-4-2 0,-1-6 3,4-2-1,-5-14-5,1-2-5,-4 1 0,7-1 3,-9 1-6,0 0-6,3 1 1,-5 16 3,-3-2-5,2 3 6,-2 1 2,-5 4-6,5 0-6,-8 7 4,2 0 4,-1 10 4,4 0-3,-5-2 8,1 3-6,1 7 6,1 1 5,0 5-2,0-1 2,5 11-4,-7-11-2,4 5-6,3 6-8,0 0-1,0 0-1,-15 17 8,9 4-4,-5 12 3,-4 1-1,2 8 3,-2 6 9,5-2-14,-1 18 1,3-2-5,5-16 6,1 1-4,2 0 2,0 1 2,0-3 1,5-2-2,0-4 4,1 0 5,-1-3-7,0-2-3,6-2-2,-9-5 8,3-3-9,0 1-1,-4-2 10,4-7-4,-1-3-1,-3 0 6,-1-13-12,4 21 7,-4-21 18,1 12-5,-1-12 18,0 0 5,0 0-2,0 0-1,0 0-3,23-42 1,-18 17-5,0-13-4,4 0 0,3-9-11,-7-1 5,8-19 0,-8 1-9,1 0 4,4-8-6,-5 9-7,-3-1-1,-2 3-3,-2 14 9,2 4-4,-5 0-2,-2 2-5,1 4 4,1-4-1,-6 9 10,-2 2-16,4 6 11,3 2-2,-4 5-8,5 3 6,-1 3 8,3 2 7,-2 1-11,5 10 2,-8-11-4,8 11 2,-5-11-12,5 11 0,0 0 4,0 0-5,-22 24 8,9 4-6,-1 10 3,-7 23-3,9-16 4,-2 20 5,4-16-5,0 18 3,7-2-2,1-3 5,0-13-3,4 13 1,-2-14 3,2 1-1,-1-6-1,3 5-1,4-8-4,-5 1 12,2-1-2,-2-2 2,2-4 8,-3-10-14,4 11 3,-4-2 0,-2-6-5,3-4 6,0-1-7,-6-5 1,6-2 4,-3-15 0,2 19-4,-2-19 6,2 18-3,-1-12 14,-1-6 7,0 8 2,0-8 3,0 0-3,0 0 9,8-38-4,-6 12-7,3-12-5,6-2-2,-1-5 0,3-15-1,-3-2-7,0-4-2,-4 3 1,1-8-3,1 0-2,-2 0 2,1 2-2,-6 0-3,3-5 0,-4 26 0,-4-19-4,1 19 6,-2 4-1,0-4-2,-3 7-1,3 4-3,-1 0 3,-1 4 3,-2-1-4,0 10-4,0-3 1,2 4 1,-3 1 6,2 0-5,3 6-1,-1 3 0,3-2 5,-4 6 4,2 1-9,2 1-5,3 7-3,0 0 5,0 0-1,0 0-3,-21 24 2,9-1 0,6 12 6,-2 8-5,0 5 7,6 14-2,-1 2 7,6 1-4,-1-15 4,1-2-6,7 15-3,-2-16 6,-2 15 14,4-16-16,-2 1 3,-1 1 1,4-3 2,-4-2-2,2 2 2,-2-3 0,-1-2 2,1-2-8,-4-3 10,-1 2-13,3-1 8,1-2 1,-3-12 1,-3 2-4,0-1 7,0-3-10,0 3 8,2-10-9,-2-13 10,2 19-1,-2-19 1,0 11-2,0-11 7,0 0 0,0 0 6,0 0-10,0 11 2,0-11-4,0 0 4,0 0-6,0-56 1,6 21 2,-4-1 0,-1-28-10,8 1 14,-6-5-11,5-7 0,-1-5-3,-3 0 0,0 1 0,1-1-4,-5 3-3,1-1 3,-2 8-4,-3 4 3,4 22 1,-1 0-3,-3 2 0,0 3 0,-3 2 4,-3 7 3,2 4-10,3 3 7,-1-1-2,2 2 2,0 9-1,-3-2 6,4 4 1,1 2-6,-1-1-4,3 10 10,-2-13-19,2 13-3,0 0 1,0 0-1,0 0-1,0 0 7,-8 28 0,5-6 8,1 4-4,-1 7 1,5 5-3,-4-2 4,4 2-1,-1-1 7,4 0 0,-3-1 6,4 2-3,-4-1 0,3-2 0,-4-8 2,4-2-2,3 1 2,-4-1-2,4-3-1,-2-5 4,-1 3-7,3-2-1,-4-5 10,1 0-4,-2-6 5,0 2 1,2-3-7,-5-6 4,10 11 1,-10-11 4,21-8-4,-6 1 5,6-5-5,0-6-3,3-6 0,4-4 2,-4-4 0,9-5-8,-9-4 4,4 1-8,2 0 0,-6 2 0,0-1 2,-6 6-2,2 1 1,-7 11 0,-3 8-2,-2-2-2,-2 5 5,-2 1 12,-1 0-10,-2 1-6,-1 8 6,0 0-1,0 0-5,-14-6 4,14 6 2,-39 16-4,1 2 4,-1 4 0,0 1-2,-3 5-3,-2 2-1,-8 10 11,14-7 14,-3 1-13,9 3-7,-1-9 7,2 4-4,4-4 1,7-6 4,4-1-5,-1-1 10,4-1-9,7-4 4,-6-4-1,6 0-5,3-3 6,3 0-3,0-8 0,-4 13 7,4-13 0,0 0-6,12 5 1,-12-5 0,26-5 3,-11-3 3,7-3-8,1-5-1,11 0 11,-3-7 3,-1 5-16,1-7-1,-7 9-1,1-12 1,2 1-1,-1 1-6,-1 0-2,-7 9 6,-2-5-1,-3 5 2,-3 4-1,-1 2 4,3-1-1,-9 4 1,2 0 0,-5 8 5,3-13-5,-3 13-4,0 0 1,-14-9 2,14 9-4,-36 7 7,8-2-7,-8 7 1,-3 7 3,-3 0 1,-2 5-8,10 0 7,-9 3-2,12-4 9,2 0 1,1-1-2,9-5-2,6-3 0,3-4 3,0 1-6,9-3 4,-3-1-6,4-7 6,0 0 3,13 15 5,0-11-3,12-6-4,2-2-2,19-3 4,-4-8-5,4 0-3,-4 0 0,1-6 9,-4 5-4,-3-3 4,3-4-5,-7-2 6,1 2-12,1-3 9,-8 5 3,-3 3-7,-8-1 6,6 5-5,-11 3 1,1 1 19,-4 2-18,-4 2 2,0-3 5,-3 9-4,0 0 2,0 0-9,-13-10 6,13 10 1,-42 17-4,4-4 1,2 8 6,-3 3-7,-16 15-1,3 3 7,-4-3 0,3 4-1,14-12-7,1 5 8,2-4-4,7 4 1,1-6 3,5 2-3,10-11 1,2-2 0,8-2 2,3 0-7,1-4 10,7-2-1,1 0-2,4-3 9,1-5-10,16-3-4,7-3 2,4-7 4,1 1-2,4-4 2,-1 3 1,-4-10-7,0 3 3,-2-3-9,0-1 10,0-1-8,-6-1 4,-2 1-1,-7 7 10,-3-2 0,-3 4-7,-5 4 8,-1 1 3,-6 1-9,2 3-3,-8 4-1,8-9 1,-8 9-5,0 0 3,0 0-3,0 0 3,-47 11 5,11 4-8,-3 1 2,0 5 8,-3 3-11,-2-1 9,0 3-4,-2 0 5,4-1-8,-2 2 4,3-2 0,9-2-2,10-5-2,1-3 3,7 2 3,7-6 3,2-2-11,4-1 27,1-8-18,9 11 4,-9-11 10,35 0-12,-8-3 3,14-7-3,0-1-3,4-4 6,-1-3-4,2 2 1,-2-5-1,-5 3-4,3 1 2,-3 0 1,1-1-7,-5 2 6,-10 3-10,-1 2 9,-9 5-2,0-1 2,-2 1-3,-5 1 1,-2 2-2,-6 3 4,0 0-4,10-3-1,-10 3-1,0 0 6,0 0-6,-42 27 4,9-8 1,-3 2 1,-1 6 0,-6-1-1,-1 4 0,-8 5 10,-5 3-8,15-8 3,-13 12 2,12-12-6,7 2 3,1-5 0,7-1-5,8-4 7,2-5-9,7-2 6,3-2-5,5-2 15,3-3-9,0-8 2,6 13-1,2-8 6,10-4-4,7-4-6,6-2 3,8-3 0,3-3-3,0-4 2,-3 2-4,4-4 4,-4 1-7,-2-5 4,-1 2-5,0 2 4,0-1-2,-12 6 2,-1-3-6,0 6 6,-12 2-3,2 1 2,-1 3 0,-6 0 1,-6 3-5,8-5-5,-8 5-2,0 0 8,0 0-6,-35 19 7,10-6-2,-11 6 6,-9 5-9,6-2 11,-9 5-9,3-1 4,-14 9-2,0 2 5,19-10-5,-3-2 0,8 0 2,-3 3-1,10-6-3,2 1 9,8-8-10,7-2 9,0-4-1,7 1-4,4-10 7,2 10-1,-2-10-3,20 8 10,-6-10-2,9-3 3,14-3-12,3-3 4,-8 0 0,6-4 2,-3 0-7,1 0 5,-2 0-4,2-2 3,0 0 0,-13 6 1,3-2-12,-3 0 12,0 4-4,-5-2 0,-7 5 8,-3-1-10,2 1 7,-2 4-2,-8 2-1,10-6-7,-10 6 3,0 0 8,0 0-11,0 0 2,-52 21-4,16-4 5,-3 2-7,-4 5 3,-1 0 6,-13 13-2,12-9-1,-16 6 3,9 5 1,10-8 6,6 0 1,-5-5 3,12 0-11,1-1-4,11-9 3,3-3 0,8 0 0,-1-1 8,7-3-4,0-9 5,9 11-4,5-9-2,9-1-1,5-6-3,9-4-4,6-4 14,1-3 3,-4 0-6,3 0 4,-1-7-12,0 1 9,1 0 4,-4-1-12,-3 2-1,-2 1 0,-8 7 9,2 1-7,-6 1-4,0-2 1,-6 5 1,-3-1-3,0 5 3,-7-1 2,4 5-4,-10 0 2,7-6 0,-7 6-5,0 0 2,0 0 3,0 0-5,-41 27 13,17-13-9,-7 10 0,0 1 1,-8 3 1,3 2 2,-2 2 12,-1 0-7,-6-2 1,5 1 3,1-1-2,0-3-7,5-3 5,5-2-2,9-4 1,7-4-1,2-1-2,3-5 3,6 0-7,-1-2 7,3-6 0,0 0-1,24 2 3,-1-10 2,5-2-2,8-2-1,4-5-5,1-1 3,1-1-6,-4-1 6,1-3 1,-3 0-1,1 3-3,-1 1 0,-2-1-8,0-3 1,-1 3 9,-7-6 0,-3 14-1,-10 2-1,-2 0 0,1 4 9,-2-1-9,-6 3-4,-4 4 1,9-6 1,-9 6 0,0 0 1,0 0-7,-28 15 5,7 0-2,-12 4 4,2 0 2,-5 3-4,-1-1 1,-2 1 3,0 1 3,0-1-4,-1 4 8,1-4-1,2 1-2,3-4 0,3 1-2,10-7-1,3-5 4,6-2-4,4 1-3,3-3 0,5-4 3,0 0 0,0 0 3,0 0 3,46-12-4,-10-4 4,-4 0-4,11-5 3,-4 2-7,-2-4 5,2 1-5,0 0 0,-3-2 9,-2-1-6,2-1-4,0-4 1,-3 3-5,-2-1 2,1-2-5,-4 1-11,0 4 3,-12 6 5,0-1 5,-8 11 0,-1-1-1,3-1 4,-9 7-6,-1 4 3,0 0 2,0 0-3,-21-5 0,0 8 2,-5 7 1,-10-1 1,-6 8 0,1 1 0,0 3-5,-22 13 8,17-9-2,-11 6 7,-3 3 3,12-6-1,8-6 0,-3-1 2,8-3 8,7-1-13,8-6 2,4-3 4,3-3 5,2-1 0,4 0-9,7-4 8,0 0-3,0 0-4,0 0 1,31-28 10,3 3-9,4-2-3,-1-3 1,4-1-2,0 0-1,-2-3 3,0 0-7,-3 1-2,-5 1 4,4-5-8,-2 3-1,0-1-5,-2 2-2,-2 1-2,-1 3 3,-7-1-8,-5 8 17,-1 4-5,-2-1-2,-5 6 0,-3 2 2,-2 3 5,0 0 0,-3 8-7,0 0-2,-11-13 6,11 13-1,-28 0-4,2 12 7,-8 0 14,-2 6-17,-6 4 4,-1 6 4,-14 7 1,5 4 6,-2 1-1,10-11 2,-9 11 1,15-10 1,-1 0-5,11-4 9,-4-2-1,16-3-2,-2-6 1,10-2-1,1 0 3,-3-2-2,10-5 2,0-6 1,0 0-2,21 11 0,-1-17 4,9-3-6,14-10 1,-4-2 0,6-4-2,1 2-1,0-4-2,-6-5 3,3 5-7,7-18 2,-11 14-1,8-16 3,-11 9-6,0 1 4,7-17-6,-1 1-1,0-1-6,-16 17 0,-1 1-4,-1 5 0,-11 8 9,-1 3-2,-4 6 5,-5 0-3,-1 6 7,-2-1-8,0 9 4,-13-9-2,-4 9 1,-9 7-1,-13 8 0,-6 5 4,-21 13-2,0 7 0,-1-2 1,-5 7 6,4 3 3,-1 3-6,-1-1-1,7-1-1,2 0 3,6-1-3,18-14 0,1-1 1,8-6 2,5-7-2,10 0 0,3-6 4,2-1 3,5 0-1,3 0 1,0-13 1,11 7 4,2-8-1,14-5-1,8-12-2,8 0 0,6 0 2,-1-8-7,-4 2-1,17-14 1,-9-1 1,2-4-6,-2 0 4,0-6-1,-2-7-4,1-4-8,4-5-8,-6 0-5,2 3-6,-6-2 1,1 2-6,-7 4 0,-13 19 3,-2-4 12,-6 9-2,-6 7 5,-2 3 5,-7 8 8,0 0-3,-6 2-1,0 5-2,-6 2 4,-4 2 0,-6 5 0,-9 3 1,-9 6 10,-9 11-6,-16 14 1,-1 2-1,-1 3 6,1 4-6,-1 0 1,10 2 7,14-14-8,9 4-3,1-6 12,9-1-10,6-9-1,4-2-1,4-3 4,4-1-2,6-3 9,4-4-1,1 0 2,10-5-2,8-5-2,10-5-1,8-2 3,0-10-2,3-1-1,17-8-2,-19 5 4,-6-6-2,15-10-3,-20 7 0,4-1 1,6-16-3,-3 2 6,-10 8-8,-7-3 1,0 5-6,-2-1 0,-5 8-1,1 0 4,-11 12 0,1 3 0,-5 0 7,-3 2-2,-3 2-5,-3 8 2,-6-2-4,-6 4-1,-6 4 2,-10 8 2,-7 4 0,-5 5-3,-1 7 5,-18 8-1,8 5 4,0 0 0,14-6-3,4-3 4,4-1-3,2-4-2,5 0 6,12-5-13,3-4 9,0-7-1,6 3-5,-1-3 0,2 0 2,6-3 3,0-5 0,0 0-1,0 0 1,0 0-4,0 0 6,36-18 0,-15 0 8,0 1-6,5-10-3,-2 2 4,-1-3-5,-3-2 0,3 2 6,-7-6-9,3 0 0,-4-4-5,-5 4-5,1 1 3,-6-2-4,-2-2-1,1 5-1,-4 6 7,-4 3-4,-2 1 11,-2 2-2,0 6-6,1 0 0,-6 2 1,2 0-3,-4 6 2,0-1 0,1 2 1,-11 5 3,9 2 0,-5 1-3,-2 2 3,-5 4 1,4 4-1,-1 0-2,3 3 5,-1 0 1,-2 11 1,6-5 3,-1 7-6,12-4-3,-3-1 1,1 12 1,3-3 1,1 1-2,4 1 2,4 3 4,-1-3 4,4 1-3,4 0 1,-1 1 5,-3-2-5,1-10-1,-1 1 3,8 7-2,-6-10-2,1-3 0,1 4 4,0-5 0,-6 2 2,3-4-4,-2-2 5,2-2-4,-1-2 1,-2-3 0,1 1-1,-4-9 0,4 13 0,-4-13 5,4 8 0,-4-8 2,5 7 9,-5-7-8,0 0-1,0 0-6,0 0 5,4-32-4,-4 15 1,-3-5-1,6-12-1,-7-2-4,5-6 2,-6 1-2,4-4-2,-3 0-1,3 0 1,-2-3-1,-6 1 1,3 3 0,3 2 3,-7 2-6,5 5 4,-5-1-4,0 4 1,6 8 1,-3 2 3,0 1-5,1 3 5,3 4-2,-2 1 5,0 4-5,2 0 0,3 9-1,-5-15-3,5 15 0,-5-10-2,5 10-2,0 0 0,0 0 1,0 0 2,0 0-3,0 0 4,-10 30 0,8-15-1,2 6 12,-1 2-10,2 1 3,-1 2 7,2 0-2,1 8-6,4 0-3,-2-1 6,1 2-2,1-1-1,-4 3-1,2-1 6,1-2 0,4-1 0,-5 3-3,0-5 3,0-4 0,-2-1 3,0 2-3,-1-4 3,3 2-3,-3 0-2,-2-4 4,3 2-3,3-2 3,-6-6-4,0 0 1,4-2 6,-3-1-5,-1-3 2,2-1-1,-2-9-1,3 15-1,-3-15-12,0 11-14,0-11-14,2 10-16,-2-10 1,0 0-30,0 0-14,0 0-19,1 9-25,-1-9-16,0 0-17,0 0-20,0 0-33,0 0-33,0 0-24,0 0-259,0 0-589,-9-41 261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42:51.619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4017 2477 62,'0'0'110,"0"0"-7,0 0 0,0 0-11,0 0-6,0 0 2,0 0-5,0 0 2,0 0-8,0 0 2,0 0-5,0 0-4,0 0-1,0 0-6,0 0 7,0 0-3,0 0-4,0 0-4,0 0-3,0 0-6,0 0-4,21-9-2,-21 9-2,8-9 4,-8 9-3,7-11-7,-7 11 5,6-14 3,1 6 0,-7 8-4,5-10 0,-2 1 1,3-1-4,-1 1 3,2-6-4,-4 2 5,0-1 1,5 2-1,-4-3-3,-1-2-3,0 1 5,4 2-6,-4-1 5,2-1 0,-2 2 1,0-1-2,1 2 0,1-1-7,-2-2 0,0 3 2,0 1-2,-3 0-3,0-1-1,4 1 1,-4 12-5,0-20 0,0 7 1,0 0-3,0-2 0,0 2-2,0 1 3,3 1 4,-6-2-4,3 13-1,6-21-4,-9 11-1,3 10 1,0-18-1,0 18 5,0-14-5,0 14 5,3-14 3,-3 14-6,-3-14-7,3 14 1,0 0-2,0-12-1,0 12-3,0 0 2,0 0-1,0 0-7,0 0 4,0 0 1,0 0-1,0 0-1,-16 30-5,14-17 7,-1-1-5,-1 3 3,1 1-3,0 1 4,3 0-4,-7 3 0,6 4 2,-3-3-1,-2 2-2,6-2 2,-3-3 0,-1 4-1,1-3 1,3 2 0,-5 0 0,2-5 2,3-2-1,-3 2 4,-1 0-4,1 0-1,2-1-1,1-6 1,0-9-1,-7 15 0,7-15 3,-3 12-3,3-12 2,0 9 0,0-9 2,0 0 4,0 0 6,0 11 3,0-11 2,0 0-4,0 0 0,0 0 3,0 0-9,0 0 7,0-34-2,0 19-4,3-2 3,-3 1-2,3-7 0,1 1-2,0 1 4,3-3-2,0 0-2,-3 3-2,0-2-3,-1 2-3,3 0 3,-2-1 0,1 6 1,-2 0-2,0 5 4,0 1-6,4 1 1,-5 0-1,-2 9 3,3-12-5,-3 12-1,3-11-1,-3 11 1,0 0 1,0 0-2,0 0 4,0 0-2,0 0 2,-5 37 2,-5-22-2,4 0 0,-6 7-1,-1-3-3,-1 5 1,-7 6 6,6-8-1,-6 9 0,-4-4-2,7-6 0,4 2 1,-1-3-1,-1-3-1,1 3 0,0-4 3,6-4-2,1 2 0,1-6-1,0 2 0,4-2 1,0-2-8,3-6 10,-11 10-5,11-10 1,0 10-1,0-10 1,0 0 1,0 0 3,0 0-3,32-10 3,-16 4-3,-1-4-3,6 6 6,0-7 0,-6 2-9,3 3 6,-2-4 2,-4 5-2,6-2 1,-9 3 1,3-2-5,-1 3 5,-1 0 0,-10 3-4,11-10 3,-7 6-1,-4 4 0,0 0-2,13-7 4,-13 7-1,0 0-1,0 0-3,0 0 5,0 0-2,0 0 1,0 0 1,0 0 2,0 0-5,-43 22 5,27-17-2,1 1 2,-6 1 2,0 0-5,-5 1-2,2-2 6,-4 0-3,0 3-5,-1-5 0,1 3 5,-1-3-3,4 3 3,-2-3-2,2-1 1,7 1 0,4-3-2,2 1 3,-1-2-4,13 0 1,-14 3-5,14-3 3,-10 2 3,10-2-2,0 0-1,0 0 1,0 0 2,0 0 0,37-7-1,-19 4 4,8 1-5,2 1 1,5-3 1,-9 2-3,7 2 3,-5-3-3,-2 1 1,4 0 12,-3 2-12,-8-2-4,5 2 6,-8 2-2,4 0 12,0-2-15,-5 2 4,-1 1-2,-12-3 0,17 1-1,-17-1 7,10 3 3,-10-3-2,0 0 2,0 0 1,0 0 1,-27 10-3,9-5 2,-7-1 14,-4 0-15,-2-1 3,-11 3-1,-1-1-1,-4 1-3,1-2 0,-2 3 6,-3-1-5,-19-4 3,-2 5-4,2-4-1,-1 3 3,1-1 2,16-4 0,-16 3-2,19 2-2,2-6 3,4 2 2,9 1 2,8-3-7,4 2 1,9-2 3,4 0-1,-2 0-3,13 0 0,0 0-2,-12-5-2,12 5 6,0 0-7,43-5 13,-4-2-14,3 3-4,4-1 1,1 2 2,2 2 0,0 1-1,-2-2 2,-1 2-3,-1 2-2,-6-6 5,4 6-3,-4-2 7,3 2-8,-6-1 5,-8-1-4,1 0 4,2 0 0,-5 0-5,-2 0 1,-6 0 7,-1 0-2,-6 0 8,0-1 1,-11 1 5,17 0 8,-17 0 10,11-2 0,-11 2-5,0 0-8,0 0-2,0 0 4,0 0 1,0 0-3,-47-3 1,22 4-5,-2-1 1,-12 2-3,-7 0-2,-5-1-1,-4-1-3,-17 0 6,-6 3-8,2-3 5,-3 0-8,1-3 12,-3 3-11,-1-1-2,4 1 4,3-2 0,5 2-8,18-2 10,2-1-4,1 3-4,5-2 5,6 4 1,12-2 3,10-2-4,4 2-3,1-1 6,11 1 4,0 0-8,0 0-7,0 0 7,47-14-7,-1 10 10,4 0-3,30-1 3,3 0 3,5 0-10,36-1-2,-36 7 3,33-1-4,-37-2 21,6 2-19,1 0-4,-3-2 4,-3 2 0,-4 0 0,-6 3 0,0-4 3,-23 3 7,-4 0-6,0 0 8,-9-1 4,1 1 3,-13-1 1,-6-1 12,-3 0 5,-3 2 5,-5-2 13,-10 0 10,14-2-1,-14 2-3,0 0-3,0 0-8,0 0-6,0 0-5,-57-6-4,15 4-5,-4 0 0,-7-2 0,-24 2-5,-4 4 0,-1-2-6,-43-3 0,3 1-3,29 1 0,-38 1-3,6 3 0,-15 0-5,8-5 5,5 9-5,0-2 2,39-2-2,-41 3-2,48 1-1,-1 3 4,12-3 4,25-2-8,2 1 1,20-2-6,2-3-3,7 4 0,7-2 1,4 1 0,3-4 1,0 0-2,49 9 1,1-8-4,25-1-3,3-3 5,46 2-6,-29-5 11,32 0-9,-38 0 4,42 0 4,-47 2-4,43 3-5,-45 0 4,-1-1 5,-3 2-4,1 0 4,-8 2-3,-4 0 4,-21 0-2,3 3-1,-5-2 5,-7 0-5,-11-1 6,-8-2-6,-2 1 4,-4 1 2,-2-2 3,-10 0-2,8 2 8,-8-2-4,0 0-4,0 0 2,-57 4-7,8-4 6,-20 0-6,-12 2 3,-7 4 2,-39-6-1,-2 9 2,-1-6-7,0 1 3,-6 2 0,-2 1 3,-7 3-1,5-5 0,-2 6 0,13-1-5,37-1-8,4-1 11,6 1-2,12 1 6,24-3-6,6-3-1,15 0 1,9 0 0,8 2 0,-2-2 0,10-4-1,0 0-2,31 4 2,10-2 5,14-4 5,23-4-8,10 4-7,43-10 9,-39 7-6,37-5 5,-43 5-3,43-1 4,-44-4-4,4 4 2,-1-1-2,0 3 3,-6 4 1,-4-3-2,-5-2-4,-19 4 5,-5 1-5,2-2 8,-12 0-6,-15 0 5,-3 1-2,-3 1 13,-8-1 5,-2-1 2,-8 2-6,0 0 3,0 0 0,-36-3-6,-3 3 1,-13-3-3,-29 3 1,-1 4 0,-38 0-6,-1-2 5,-3 5-4,0 3-2,-8-6 3,-1-2-2,-6 3-3,4 3 2,-3-1-1,11 2 0,3 1 6,36-4-6,3 1-4,7 2-3,24-3 7,5 0-3,10-4 0,15 3 3,3-3-2,6 2 2,7-1-7,8-3 5,-5 6-1,5-6 0,0 0-2,52-4 4,-10-1-9,25-6 10,11 1-6,7-1 1,37-4 0,-35 3 3,2 1-1,35 0-1,-39 2-2,1-1 5,-4 0-6,-1 1 5,-4 2-1,-7 2-3,-2-3 5,-22 4-3,1 2-1,-5 1-3,-11-3 5,-3 4 6,-10-3-3,-4 1 14,1 1 3,-8-2-5,-7 3-2,0 0 1,0 0-3,-36-6-1,-7 5 0,-5 2-1,-27-1-2,-13 4 1,-44 2 1,8 3-3,-13 0-5,5-1-1,-5 5 0,2-2 5,1 4-1,3-2-1,2 3 0,2-1 3,42-8-5,-3 0 5,13 4 0,20-6-2,8 1 4,6-2 2,18-1-2,5 0-10,3-1 2,9-1 4,6-1 1,0 0-1,0 0 0,45-9 2,4 0-2,30-1 2,7-5-4,41-11 1,-6 4-1,-37 10-1,40-7 0,-38 10-3,38-7 5,-41 5 0,2 7-2,-5-4-1,1 1 3,-4 4 3,-6 2-4,-18-4 5,-6 0-3,-5 2-5,-17 3 5,-4-2-6,-7 0 8,1 1 7,-5-1-5,-10 2 0,0 0-7,0 0 3,-31-11-4,-13 10 4,-8 1-1,-26 1 1,-49 2-5,4 8 4,-7-9 1,3 4-3,0 3 0,-11-3 4,-4 5-6,-3 4 2,-8-2-2,8 1-1,3-4 2,8 5 2,43-6-2,6-1 3,7-1 15,28 1-7,7-3-3,16-4 7,6 1-9,9 1 0,6-1 3,6-2-2,0 0-1,39-5-1,6-3 7,25-9-8,20 2-2,37-4 6,7-7-7,4 7-3,1 0 4,-4 3 0,-5 0 0,-9 5 5,-37 1-6,1 4 0,1 1 0,1 2 2,-7 0-1,-4 1-1,-7-1 0,-17 2 2,-8-2-1,-10 1 1,-13-2 1,-3 6-8,0-4 10,-12 0-5,-6 2 1,0 0 5,0 0-7,-35 6 0,-11-6-5,-27 6 1,-2-1 3,-15 3-3,-43 0 4,5 1-2,-4 4 0,-9-6-2,4 7-5,-3 2 6,3 1 0,0 1 2,8-1 2,41-6-1,7 1-3,6 0 0,25-6 4,10 3-5,16-5-2,9 1 2,9 0-1,3 0 4,3-5-2,0 0 3,50 6-2,2-7 3,33-7-3,40-4 1,2-1 1,7 2 4,5-9-7,-6 8 2,-4-5-1,-2 3-3,-41 6 2,2-2 1,39 3 0,-42 0 3,-4-1-1,1-3-1,-12 7-1,2 2 3,-27-3 0,-1 3-1,-3-1 2,-15 1 1,-10 1 2,2-2 1,-13-1-5,-5 4 3,7-6-1,-7 6-2,0 0 0,-54-11 2,5 7-2,-26-3-1,-10 5-2,-42-2 1,34 2 1,-42 8-2,-2 1-2,-1-5 2,-1 8-3,9 1 2,0 0 0,43-4 1,-40 7 0,48-5-1,5 0 7,25-6-6,7 0-1,14 2-1,7-3 4,8-1-9,0 0-2,3 3-1,10-4 3,0 0 2,0 0-4,0 0 8,0 0-2,48-6-1,-18 1 0,14-3-2,7-1 4,-5-6 3,2 5-9,3-4 4,-1 4 6,-2-1-4,-3 2-1,1-3-2,-7 0 3,-3 2 1,-12 6-5,-4-4 4,-7 5 4,-3 3 3,-1-4-3,-2 1-2,-7 3 1,0 0-1,0 0-9,0 0 10,-34-10 0,6 12 0,2 2-3,-5 0 2,3-1-5,-11 1 7,10 1-1,1 3-1,-3-1-4,8 0 3,-4 0 4,6 2 2,6-3-4,-6 0 1,8-1-5,5-2-1,-1-1 1,9-2 3,-13 8 3,7-5-1,6-3-4,0 0 2,0 0 3,-10 5 1,10-5 3,0 0-2,0 0 3,0 0-2,0 0 3,0 0-2,0 0-3,29-15-2,-24 10 4,2-1 1,-2-4-3,-2 1 3,-3 9 0,5-17 3,0 1 1,-2 2-1,5 1-2,-5-7 2,4 1-2,-1 0 0,1 1-3,-2-2 2,-2-2-1,2-6 2,1 6-2,1-2-3,-4-3 6,-1-2-12,0 6 6,-2-3 0,1 2-1,-2-1-1,-1 2 2,2 7-3,0 1 4,0 2 3,-2 0-1,2 13-1,-3-17 8,8 11-6,-5 6-7,0 0 0,-5-16 4,5 16 0,-5-8-3,5 8 2,0 0-3,0 0-1,0 0 1,0 0 0,0 0 1,0 0 1,0 0-2,-13 37 8,10-24-5,-5 6 1,3 0-2,2 1-2,1 1 2,-1 4-1,-1-2 0,1 2 0,1-2 0,4 1 3,-2 2-1,2-4 1,-2-2-5,0-4 6,1 6-3,3-4 3,-4-2-2,0 0 2,3 2-7,-3-5 13,2 1-5,-1-3-1,1 1-4,-2-12-2,0 15 3,0-15 0,5 11 4,-5-11 0,0 0 3,0 11 0,0-11-4,0 0 4,0 0-2,0 0-2,0 0 3,0 0-2,0 0-5,8-36 7,-5 18-4,2-2 1,1-3 2,1-3-1,-2 2-4,0-1 1,3-10 4,-5 3-4,-3-4-3,0 3 3,0 1 2,0 6-3,-3-10-6,-2 1 8,3-1-3,-2 10 2,2-9 2,-8 1-5,5 9 3,-3 3-3,5 0 0,-5-1 1,3 6 2,0 3 1,2-5 2,-2 7-6,1 0 4,3-1-1,-1 2-2,2 11-1,-3-17 1,3 17 0,-3-13 0,3 13 2,-4-10-11,4 10-6,0 0-13,7-10 1,-7 10-2,0 0 12,0 0-13,0 0-9,0 0 3,0 0 2,28 18-13,-17-11 8,-3 1-8,9 1-7,0 1 6,1-1-3,8 0-1,0 2 9,12-1 3,4-2-11,-1 1 1,6 0-1,2-3-9,5 0 12,16-5-9,-16 2 5,13-3-2,-15 2 0,1-6 0,19 3 3,-20-3 0,17-2 5,-17 1 1,-2-2 2,2-3 0,5 3 5,12-7 4,4 2 9,-4-1-8,-17-1 1,19-4 8,-4 1 0,6-2 5,-22 3-2,19-6-1,-3-4-1,1 4 4,-1 1 9,0-5-9,-17 10 2,14-10 4,3 1 0,-20 6 1,15-7 0,-12 11 4,-7-2 0,-1 1 0,-3 4 3,-3 3 3,-8 1-3,-7 3 4,3-2 2,-6 1-4,-3 2 5,-4-5 0,-1 8 1,0-3 7,-10 4-1,8-3-3,-8 3-3,0 0 1,0 0-2,0 0 5,0 0-3,-33 42-1,9-15 2,-4 5-1,4 3 2,-9 3-1,1 0-1,-11 16 8,4 2-11,11-12 4,-4 10 1,7-14-1,1 0 1,9 1 1,-6-2-1,8-5-2,2 0-1,4-9 0,-1 3 6,5-4-5,0-2-4,6-6 4,-3-1-1,3 0 1,0-2-3,5 0 2,-4-5-3,2-1 12,9-2-10,-7 1 5,8-6-4,-1-2 2,6-2 0,4-7 3,-4-2-3,3 0-1,2-11 3,8-1 3,-12-6-2,0-1 1,0-5-5,-1-2 7,-5-5-3,-4-1 2,2-1-3,-1 1-3,-1-2 2,-3-1 0,3-16 0,-6 23-3,-2 3 4,0 2 4,0 1 2,-4 8-2,0 1-3,0 4 4,0 2-1,0 7 1,-4-4 2,4 3 3,0 14 1,0-15-3,0 7 1,0 8 5,0 0-19,0-12 6,0 12-2,0 0 2,0 0-2,0 0 1,-21 30 1,13-4-2,-8 9 2,4 3-2,-2 7 1,1 2 1,-5 16-1,10 1 1,-5-2 2,8-14 0,-5 16 1,10-17 2,0 1-1,3 0-2,1-4 1,0-1 1,3-2 0,6 0-2,2-1 2,-4-1 2,2-3-7,-2-3 2,7 1 3,-11-12-3,4 2 1,-4-3-3,4-3 3,-4-4 10,-1 0-9,1-2 1,1-9 2,-5 5 5,-3-8 4,12 3 5,-12-3-5,17-14 6,-3-3-5,-3-5 9,5-8-14,2-8 0,-6 1-3,5-3-11,1-6 3,-1-17 6,-3 17-7,1-17-3,0-1-3,-6 18-1,3-4-7,-6 5 2,1-1 1,-4 4 4,-1 8-2,1 4 0,-3 8-2,0 1 6,0 0-5,0 9 1,-3 1-3,1-1-12,2 12-12,-3-14-19,3 14-13,-10-10-10,10 10-17,-18 2-26,7 8-25,-2 0-27,-2 0-44,4 5-44,-6 5-222,6-1-518,-4-2 230</inkml:trace>
  <inkml:trace contextRef="#ctx0" brushRef="#br0" timeOffset="5284">4861 1756 130,'3'-7'130,"-3"7"-2,0 0-7,0 0-4,0 0-3,0 0-9,-21-7-4,21 7 0,0 0-12,-25 11-3,14-7-2,-4 3-2,-3 2-9,5-3-3,-1 6 6,-8 2-9,1-1-7,-3-1 0,3 4-2,-9 4 1,6-3-2,-1-2-8,-7 3-9,-1-2 0,-1 4 0,10-8-1,-9 10-1,5-1 3,4-10-2,4 2-5,-1 0-3,2 1-4,4-3 2,0 1-4,2 0 1,-1-2-1,6 2-2,1-5-6,0 3 0,4-3 0,3-7-2,3 15-2,-3-15 1,18 4-4,-5-4 2,13-2-3,12-3-1,4-3-6,1-5 0,4-2-5,-1 1 6,1-2-2,-3 0-3,-4 0 2,0 0 0,-9 1 0,-2 7 3,-6-3 7,-9 4 5,1 1 2,-2 0 9,-5 2-3,2 0 5,-10 4-6,5-3-3,-5 3 4,0 0-2,0 0-1,0 0 3,-51 17-2,27-7-2,-9 4 0,-7-1 1,-3 4 1,-1 0-5,-1 1-1,2-1 1,-4-2 1,-2 7 2,4-6 2,-4 1-4,1 2-1,3-3 8,6-1 2,-4 2 2,12-1-4,2-4 1,8-3-4,3-4 0,5 0-4,2-2 0,4 0-4,7-3 2,0 0 0,0 0 0,0 0-3,49-11 4,-7 0-3,7-10 3,20-3-10,5-2-4,0-4-2,-3 6-2,6 0-4,-5-1 7,-2 1-1,-5-3-1,-16 10 3,-4 2 3,6 0-4,-10-1 3,-19 6-3,3 2-2,-1 1 4,-9 0 2,-5 3 1,-2 2 2,-8 2-3,3-8 0,-3 8-1,0 0 2,-24-4-4,-1 5 4,-4 4-2,-17 3 0,-1 3-3,-23 8 0,0 1-2,-5-2 6,2 5 4,-5 2-1,-4-2-1,1 1 3,-2 3 1,-33 14 0,46-15 4,-2-1 5,9 7 5,2-5-4,16-4 6,1-1-13,6-2 3,14-4-1,1-3 3,10 0-3,5-4 3,5 0-2,3-9-1,0 0 0,24 10 3,15-17-5,15-5-1,19-3 12,5-7-17,40-20-2,-1 10 2,-32 5-3,39-11 0,-43 10-2,33-16 3,-36 18 0,5-4 2,-4-5-3,-1-3 5,0 2 2,-11-4 9,-4 0-12,-6-3-3,-18 11 0,-4-1 1,-9 0 0,-2 3 10,-9 7-6,-9 2 1,-6 1-1,-6-1-2,-9 2-5,-9 3 7,-15 1-14,-7 5 6,-24-2 8,-2 8-1,-9 4-6,-4 6-7,-36 8 2,1 5 8,-4-1 4,39-2-4,-38 15-3,5 3 6,34-7 11,-1 0 2,3 0 8,4 9 0,15-3-1,12-10-6,12-1 0,5 1-6,5 0 1,11-8 1,11-1-4,4 2-8,6-7 21,4 0-14,11-3 5,21-4-13,6-4 3,27-8 2,9-6 2,4-5 3,42-12-8,-10-3-6,1 2 6,-40 6 5,7 1-6,-7-5-2,-2-2-5,-9-4 7,-3 6-7,-7-5 3,-21 9-7,-1-2 6,-10-2 4,-4 6 2,-11 2 6,-5 0-12,-5-2-1,-4 2-2,-7 2 2,-10-5 1,-10 5-6,-8 4 7,-8 8-11,-23 0 6,-5 4-6,-7 10 4,-6 4-1,-32 7 10,35 2-7,-36 15 4,48-11 0,-5 3 6,3 7 4,8 0 1,7 1-3,18-8 3,2 2-6,8 1 3,14-9-2,5 3 4,10-4-3,3-2 7,9-2 3,13-3-4,13 1 0,8-4-1,14-11-1,21 0 0,-1-12-2,7-5 0,-1-3-3,5 3-1,36-8 3,-49 3-8,-5 3 1,5 4 0,-8-9 6,-4 2-4,-20 9 1,-7 0-5,-1 0 4,-15 3 3,-5-3-4,-4 4-1,-4 4-2,-4 1-2,-6-3 4,3 11-4,-31-13 1,1 10 2,-15 3 0,-25 8-2,-5 2 1,-7 6-3,4-1 0,0 9-4,0 1 6,8 5-4,0-1 3,4 5 6,6 4-3,18-6 0,4 0-1,6 5 8,4-5-1,2 0-8,8-4 10,5-8-3,13 0-5,0-4 1,3-1-10,12-1 8,1-4-1,10-5 1,13-4 2,7-4 5,6-8-7,16-8 4,-19 1-4,20-6 4,-7-5 0,-18 6-2,-4-4 0,1-2-1,-3-3 2,-6-2 1,-4-5-9,-4 2 5,-4-6-1,-4-1 2,-8-1-3,-1 3 2,-7 2-2,-7 2 11,1 0-12,-9 9-3,4 5 3,-2 2 0,-7 6-5,-4 0 6,-1 2-3,-2 4-1,-9 2 9,6 8-4,-7 0-9,-2 6 7,3 8-2,-3 2 2,5 7-17,1 9 15,2 6 6,-10 14-3,2 6 3,5 0-3,2-1 1,7 5 0,4-18 2,11 3-5,-1-3 0,7-2 4,8 0-2,-1-6-2,4-1 3,1-5 1,6-4 0,-1-8 7,5 1-7,0-2 6,7-5-6,-4-6 8,8 1-7,-1-6-2,0-5 5,7-6 3,8-7-9,-4-4 4,0-5 0,7-19 0,-11 11 0,8-15 3,-12 8-4,1-16 1,-2 1-1,-3-2 3,-12-7-6,3 3-2,-5 0-2,-8 15 0,1-2 4,-6 5-4,0 1 0,-8 6 11,-2 0-10,2 13 2,-5 0-8,-5 6 4,4 2 5,-4 4-8,3 5 15,-9 3-4,-4 5-3,0 8-3,-8 4 4,1 9-4,-5 2 1,6 6-1,-5 20-1,-3 8 7,3 4-5,0 5 4,-4-5-3,7 9 4,1-1-2,4 0 2,1 3 0,-1-11 4,2-6-6,13-10 4,-2-1-5,10-7 3,-5 3 0,1-6 1,9-9-2,0 0 2,-1-3-4,3-8 4,2 4-2,3-5 3,-1-4 2,0-4-1,5-2 2,-8-4 3,25-2-2,-4-14-4,13-4-2,2-10 0,0-5 0,6-18 5,1-1-7,-1-9 2,0-5-4,-3-5 1,7-32 0,-10 32-1,9-31-2,-19 35 0,-1 4-6,-1-4-9,-6 23 8,-6 4 1,1 1-3,-3 7 1,-9 7 6,-1 7 0,0 3 1,-8 3 1,1 2 6,-7 4-7,-4 6-8,-20 0 9,-6 9 0,-1 10-3,-19 10 2,-6 7-1,-5 10 2,-31 20-1,14 17 1,-3 5 5,-1-3-2,8 7 3,2 2-1,9-8 5,23-23-6,1 1 11,0-2-6,14-7 0,15-13 4,3-2-4,3-6 1,10 1 1,4-7 0,8-10 4,10 0-3,11-3 1,11-3 1,6-12-2,30-8 1,-2-8-1,1-8-3,11-6 4,-6-7-6,-1-2-1,28-29 4,-9-2-3,-1-5-7,-3 1 10,-5-9-5,-1-8-4,-7 5 6,-27 25-2,3-3-5,-11 3 0,-6 8 1,-18 17 6,0-2-9,-7 5 8,-8 10-6,-8-1 2,-1 3-5,-9 1 6,-13-4-2,-6 10 0,-5 4 7,-8 4-2,-5 5-2,-20 2-1,-6 9 1,-7 0 0,-3 14 4,-29 12-6,-4 10 5,12 2 0,0 9 4,3 3 7,7 5 0,34-15 4,1 2-1,9-2 5,7 2-4,18-13 0,12-3-2,3 0 1,8-7-1,14-3-3,8-1 1,12-1 4,16-8-6,7-6-2,28-4 0,10-9-2,-3-7 0,39-8-1,-39-1-2,35-13 0,-42 9 0,0-6 1,1-3-2,-3-1 0,-4-4-1,-9 4-3,1-5 4,-4 3 3,-17 6-5,-8 6 3,-7-6 0,-3 6-1,-11 3-2,-2 3 3,-6 4-5,-6-3-1,-10 6-1,-1 0-2,-17-4 3,-11 2 0,-5 9-1,-11 0-1,-23 2 0,-7 5 3,3 4-1,-7 3 2,-38 9-1,42-2-2,-45 8 4,6 10-6,-3-2 0,6 5 3,35-9-2,-26 12 1,37-16-2,8 8 2,18-10-2,10-2 4,6 3-8,15-7 2,4-2-1,14-4 2,5 0 2,9-1-2,24 1 6,6-8-3,29-9-2,9-7 3,41-6-1,-5-7-5,2-3 1,-4-1 2,-35 7-2,43-8 1,-38 15 2,2-7 3,-9 0-3,5-3 0,-9 7 2,-1 4-2,-27 6-2,-10 4 1,-7-3 1,-9 0 5,-3 7 7,-9-2 3,-5 0 0,-4 4-2,0 0-3,0 0-5,-52-6 2,4 6-1,-25 3-2,-8 4 1,-43 7 3,36-6-3,-38 2-1,-4 2 3,3 2-4,-11 2 2,-4-4-3,0 7 0,4 3 3,-11 4 0,8-1-4,2 0 2,17-1 0,39-8-1,1-3-1,12 0 1,25 0-1,9-8-4,11-1 3,11 0-5,1-2 1,11-2-3,2 0 5,0 0 2,46-9-4,4 0 6,32-9-6,2-6 6,44-4-5,3 4 2,-7 0 1,11-3 3,-7 3-3,13 2 0,-4-7 1,-11 14 2,1-5-1,-39 4-7,0 8 6,1-4-4,-11 2 7,-1 3-4,-9 0 0,-22 2 2,-7 4-1,-11-3-1,-4 2 8,-9 0 8,-1 2 7,-7-3-3,-7 3-1,0 0 0,0 0 0,-36-11-1,-3 7-6,-10 0 6,-26 3-4,-3 1-2,-10 0 1,-39 1 1,3 1-5,-17 5-4,-1-2 4,-10 3 0,6 1-5,-17 0 3,5-1-4,-5 4 2,-7 0 0,17 3-1,-3-6-3,22 1 1,11-4 3,48 2-2,5-7-2,22 0 3,6-1 1,14 0 0,4 2-2,9-2 0,4-2-1,11 2 0,0 0 1,0 0 1,0 0 0,65-20-5,8 2 5,5 0-1,43-2 1,-33 4-1,44-5 2,-2 4-3,-6 2-5,-38 5 6,48-11-2,-7 11 2,-6-2 1,6 5-5,-38 3 2,38-2 0,-36 8 29,-6-7-2,-2 0-4,-1 5-5,-9 2 1,-1-2 1,-27 1-5,-6-2 1,-8 2 3,-9-2-7,-8-1 1,1 2-2,-5 2 0,-10-2-2,0 0 0,0 0 2,0 0-3,0 0-1,-74 8 0,24-4-2,-28 0 0,-7 5 0,-39 1-2,-3-3 3,0 1-4,-2-3 1,-1 4 1,-4-6-3,6 4 1,-8 2 1,0-1-3,2-1 2,5 0-1,2-1 0,39 1 2,5-2-2,-3 1 1,4-3-1,4 4 3,25-4-4,4 0 2,6-1-3,14-2 2,8 0 2,0 2-4,9 1-4,2-6 3,10 3 4,0 0-4,0 0 3,49-7-1,2 0 0,22-7-4,15 3 5,44-5 0,3-1-1,-1 4 0,4-3 1,4 6-1,-4-5 1,11 6 0,-19-2-1,2 4 0,-2 1 3,-9 2-2,-30-2-7,35 2 2,-38 2 5,-7 0 0,-3-2 4,0 0-2,-11 4 0,-15-2 0,-1 0-8,-9-1 6,-6 2 2,-8-3 0,-7 4 0,-6-2 4,-2-1 10,-2 0 5,-11 3 1,6-6-4,-6 6-3,0 0 2,-39-16-2,2 7-2,-17 4-5,-27 1 1,-46 0 0,-2 0-1,-8 6-2,-5 4 0,-3-4-5,-11 6 3,-10 1 1,-7 0-4,2 3-2,-5 0 4,-1 0-1,2 4-1,12-2 2,9 0-3,7-4 1,13 2-1,11-4 1,41 4-2,6-4 2,22-3-3,11 0 5,14-3-1,1 3-4,11-3-2,2 0-2,8-1 5,7-1 1,0 0-1,0 0 1,67-8 0,-13-1 1,24-3-2,48-3 1,-40 3-2,47 0-2,-4-3 0,6 0-2,5-1 1,7 2 1,-5 0-1,3 8-2,-3-5 0,-9 0-1,-3 10 2,-4-4-2,-2 3 1,-36 2 1,0 0-3,0 0 4,-4 0 1,-9 0-2,0 0 0,-23 0 0,-4 2 4,-6 1 0,-11-6 0,-13 3-1,0 3 2,-4-8 3,-4 5 3,-10 0-1,0 0-2,0 0 0,0 0 5,-42 0-3,-1 0 0,-10 0-3,-21-2-7,-15 4 8,-35 0 1,2 3 2,-4-5-3,-4 10-2,-5-5 1,-17-1 2,2 0 0,2 4-3,-7-2 0,10 2 0,7-2 0,4-2-1,11 4 0,36-4 1,3 4 1,2-6 0,4 4-1,11-1-1,20-2 1,3 5 1,8-6-1,10 0-2,6-2 0,4 0 0,3 0 1,5 2-4,8-2-2,-16 2 0,16-2-4,0 0 5,0 0 4,0 0-5,0 0 5,39 6-3,-8-4 2,13-2-3,8-3 0,2 1 4,24-1 0,-2-3-1,9 0-1,1 2 1,41-4 1,4-2-1,4-2 2,-1 4 0,1-1-1,3 0 0,-4-1 0,-5 2 1,1 1-1,-39 2-1,38-7 3,-41 12-2,3-5 2,-1 2-1,-6-1 4,-6-4-2,-7 4 1,-18 3-5,-4-4 4,-10 1-3,-11 2 2,-2-1 1,-10 0 6,-8-1-1,-1 1-1,-7 3 1,0 0 0,-18-17-3,-13 10-1,-16 1 1,-26-3 1,-12 2-5,-5 5 5,-43-1-5,-6-4 4,1 5-2,-4 4-1,-3 0 1,-10-2-5,2 6 4,-8 2 1,8-5 1,-2 10 2,13-4-3,2 0-6,13-1 8,42-1-1,7-2-2,5 0-1,22-3 2,9-1-1,3 3 2,19-3-1,2-1-3,7 0-4,3 0-1,8 0 2,0 0 2,0 0 1,0 0 2,39 7 0,7-7-3,7 0 3,29-5-1,1 3-1,8-1 0,36-4 1,-37 0-8,43 1 10,-9 2 2,6-4-5,-4 6 1,1-1 1,7 1 2,-50 2-1,58 0-1,-13-2 1,4 1 0,-9-3 1,-36 6-3,41 5 4,-2-6-1,-39 1 0,40-2-4,-43 0 3,0-2-1,3 4 2,1 0-2,-1 0-3,0-6 6,2 4 0,-7-2-3,-3 1-3,-4 1 4,-1-2 0,-8 0 2,-16 2-1,1-1-1,-5-1 2,-6 0-1,-15 0-4,2-1 3,-7 2 0,-3 1-1,-4 0 2,-4 0 3,-10 0 4,18 0 9,-18 0 4,11-4-3,-11 4-4,7-7-7,-7 7 6,0 0-5,0 0-1,0 0 1,-31-15-7,20 13 0,-4 0 3,0-1-2,-1 2 3,-2 1-5,-6 0-2,-1 0 1,-4 1 3,4 4-4,-1-3 4,-1 3-3,-4-2 0,5 3-8,-10 0 8,8 0 0,7-5-3,-4 4 3,1 2-4,0-2 3,6-1-1,6-1-3,2 2 1,-1-5-5,5 3 0,6-3-2,0 0-5,-22 4 1,22-4 5,0 0-3,0 0 5,0 0-2,31-12-1,-5 5 1,14-1 2,0-2-2,4-6 3,2 6 0,3-4 3,1 2-2,-1 2-2,-3 0 3,4 0 0,-4 0 0,3-2 4,-5 4-5,5 0-1,-4 2 0,-2 1 4,-4 0-2,-7 3 2,-7 4 0,2-6 2,-12 2-2,3 1 3,-3-1 0,2 2-3,-10 0 0,-7 0 0,18 0-2,-18 0-1,0 0 1,0 0-4,0 0 4,0 0 3,-39 21-5,-4-8-3,-4 4-2,-26 3 7,-9 0-4,-2 1 1,-4 1-1,-38 7 4,45-7-4,-4-3 5,4 6-1,4-4 0,2 1 0,7 0-2,19-6 6,7 0-2,9-2 3,9-1-5,11-6 0,1 3 2,6-3-1,6-7 3,0 0-2,37 13 3,5-16-1,9 3 1,30-5-4,4-5 7,45-9-4,-40 6-1,31-8 1,-37 6 0,-2-3-1,2 0-1,1 4-4,3-8 3,-10 6 4,4-3 0,-7 0 1,-4 2 0,-22 5-3,-3 2 2,-10-4-1,-9 8 0,-9 4 6,-6-3 12,-3 4-2,0-3-2,-9 4-2,0 0-2,0 0 2,-54 0-11,12 8 3,-27 1 3,-4 3-2,-5 3 0,-4 1-1,-38 12-6,38-9 4,-35 11 2,32-6-4,-3 2 3,-23 16 0,35-15-3,9 7 1,-1 0 1,11 0 1,18-10 0,4 8-2,11-5-1,6-2 0,15-4-3,6-7-2,7 2 4,4-4-4,22 0 4,10-5-5,35-5 3,1-4 4,38-15-2,-35 0 2,36-13-2,-40 12 0,4-10 0,4 6 1,-1 2-2,-6-2 2,-1-2-1,-11 5 0,5-3 2,-26 8 0,5-1 0,-12 3 0,-8 0 0,-9 5 0,-9 3 5,-3-2-1,-1 4 4,-6-1 1,-6 3-7,0 0-4,0 0 5,-46 5 0,4 2-2,-7 8-1,-19 2 3,-7 4-3,-2 1 5,-3 5-11,4-3 7,4 2-2,-4 8-3,1 6 6,11-5 0,-3 4-3,7 2 2,18-9-1,9-2 0,1-2 1,1-4-4,16-7-8,5-2 0,7-2 1,9-4 5,9-2-1,6-4 2,22-3-2,6-7 0,21-5 4,5-6-2,-1-8-1,1 6 3,2-7 4,-5-1-5,-6 0-4,4-6 6,-8 7-2,-18 5 3,0 6 2,-5-4 1,-4 2-3,-14 2 3,-3 4 0,-7 2 3,-4 2-3,-1 2 3,-6 6-5,0 0-1,-16-13 1,-2 12-1,-11 5 4,-14-2-5,-6 4-1,-21 7 1,-1 0 0,-1 5 0,-6 0 0,-2 6 4,5 7-1,-3-5-3,0 8 1,-1-4 2,9 2-5,10 0 0,11-7-4,10-1 7,10-2-4,4-5-2,11 0-1,1-3-3,9-4 2,4-4 0,0-6 2,28 11 1,0-11 0,19-7 0,9-3 0,15-6 4,4-2 0,-5-6-5,0-2 2,5 1 1,-8 1-1,-5-10 2,1 0 3,-2 0 1,1 4-5,-22 4 6,3 3-6,-3 1 2,-7 2 0,-15 6 2,-3 4 4,-2-2 9,-9 8-4,3-4-1,-7 8 0,0 0-1,-21-7-4,-5 10 5,-15 7-7,-5 1 3,-4 4-2,-22 12 0,-1 13-1,0-4 2,1 7-4,-31 18 6,33-17-1,2 5 0,1 2-1,3 2-4,1 3 5,3-2-4,-1-1-1,11-1 0,1 2 2,16-23-1,2 3-1,9-4 4,9-6-6,5-3 5,4-4-3,4 1-3,4-6 6,7-5 0,7 0 1,10-4-1,14-6 2,8-5-8,24-11 7,-3-8-1,8-1-2,-6-8-1,2-6 2,3-3-2,-11-5 0,-7 1 2,4-6-1,-7-6 0,-4-4-3,24-22-2,-35 28-2,4-7-5,-5 3-3,-10 7-2,-4 14 2,-7 6 2,-2 2-1,-5 12-4,-3 6-2,-6 3 12,0 0 0,-1 4-3,-3 9 2,0 0-3,0 0 1,-24 1 10,6 18-15,-4 0 6,-10 11 5,-2 6 1,-5 20 9,-4 5-9,-1 1 3,3 0 1,1 1-1,-1-1-1,0-2 3,1 1-6,4-1 1,0-6 9,5-16-4,2 5-1,7-3 0,1-6 0,0-1 2,8-12 5,-2 2-6,4 0 1,1-7-3,2-2 4,5-1 1,0-4-2,-1 1 3,-1-3 5,5-7 5,0 0-4,0 0 0,0 0-3,0 0 0,26-42 1,-8 7-2,7-4-1,7-22-3,-4-2 2,-3-5-2,5-4-1,6-37-5,-13 33 1,11-29-7,-3-4-3,-8 43-2,2 0-3,-4 4 3,-7 20-3,-4 5 4,0 5-2,-8 10 6,4 6 2,-6 2 9,3 1-7,1 2 5,-4 11 1,0 0-1,-7-8-1,7 8-1,-24 16-1,6 2 1,-8 14-2,-9 8 9,-4 15-8,4 3-2,-24 42 8,17-31-1,-2 1 0,1 0 2,-17 35-2,18-35-1,-1 1 7,-2-5 3,5 2-2,5-10 6,4-2-6,9-15-1,8-2 6,-1-5-3,5-1 2,9-10-1,-6-1-2,11-6 2,-1-2-2,-2-4 1,9-3 0,2 0 2,5-7-4,8-5 2,17-10 2,4-11-4,-7-2 0,15-15-8,-2-1 5,-2-9-2,-1-5 0,-3-8 3,-2-4-5,16-32-3,-8-1-4,-19 29 0,8-33-10,1 0-4,-19 39-6,1-6 1,1 10 3,-4 4 4,-10 17-1,-4 9 6,-1 7 13,-4 6 0,-2-2-1,-2 10 2,2-1-2,-3 7-1,3 7 0,-7-5 0,7 5-1,-24 10 2,4 9 1,-6 10-8,-3 3 3,1 12 3,-11 17-1,3-1 0,-3 12-4,-13 35 8,20-33 4,-14 29-4,17-33 0,-2 2 0,8-4 2,-5 1 2,4-5 0,3-2-3,9-15 2,-1-3 2,5-4 0,-2 0-1,4-5 0,4 2 1,2-12-3,2-3-1,1-1 0,0-8 1,7 4 0,-2-1-1,-1-8-1,4 1 4,5-5 0,-1-4-3,3-4 0,10-7-14,8-9 17,-7-4-2,5-5 0,-6-7-2,1-6 3,7-20-6,-5-7-10,-2-7-4,-4 1-7,2-36-8,-12 31-2,13-32-6,-17 35-3,-8-1 2,2 6-3,-5 9 6,3 22 2,-7 0 12,-3 4-9,7 12 15,-8 3 6,-2 1-1,4 6 1,-3 2 2,0 1-3,2 4-1,-1 0 0,-2 2-3,5 0 2,5 6-6,-19-4-5,7 4 0,12 0 1,-14 2 1,14-2-16,-15 6-5,5-2-19,4 2-11,1 0-14,-2 3-29,4-2-21,-5 1-16,8-8-17,-10 16-18,7-6-19,-4 3-24,3-1-21,-3 2-30,7-4-31,-6 6-224,2-2-578,-4 8 255</inkml:trace>
  <inkml:trace contextRef="#ctx0" brushRef="#br0" timeOffset="11887">4967 773 25,'-2'11'157,"2"-11"-18,0 0-7,2 13-8,-2-13 1,0 0-11,0 0 6,0 0-3,0 0-3,0 0-3,-5 10-8,5-10-4,0 0-7,0 0-6,0 0-6,0 0 9,-25-29-10,25 13-3,-6-6-3,12-12-6,-6-4-2,8-4-8,-1-1-3,6-5-4,3-16-3,1-5-7,-3 9-3,4-2-1,-8 12 2,1 9 0,1 1 13,-6 2-4,-3 6 8,-3 8-3,0 6 6,0 4 6,0 6 3,0 8-17,0-15-4,0 15 2,0 0-3,0 0-2,-27 23 5,15-1 3,-6 12 0,7 7-2,-5 3-1,1 16-4,5-10 0,-4 18-3,2-7 2,2 5-1,7-6-5,0-12-3,1 1-7,-1 0-1,0-4 0,3 1-7,-7 0 1,-1 0 0,5-3-1,-4-1-11,4-6 8,1-8-4,-1-2-1,2-3 2,-1-1-8,-1-6 4,6-2-3,-10-4 4,7-10-1,0 14-3,0-14 2,0 10-4,0-10 5,0 0-8,0 0 7,0 0-2,13-34 2,-8 10-3,2-7-2,-1-6 2,-2-2-1,1-3 1,1-8-6,-6-16 0,3 5-4,-3-5 5,0 5 2,0 13-10,0-14 8,0 19-2,0 4 7,-3 3-1,0 13 7,-4 4 6,7 6-3,-3 1-4,-5-2 0,5 0 2,-1 6-6,4 8 4,-6-10-1,6 10-4,-12-4-7,12 4 8,-14 12-6,7 0 3,-11 10 4,0 5-6,1 6 3,-1-3 0,5 5 0,-2-1-1,3 2-4,3 2-1,2-5 15,4-5-11,-2 6-7,-1-8 10,2-2-15,1 0 1,1-7 6,-1-2-11,3-1-6,0-2-6,0-12-6,0 15-5,0-6-7,0-9-9,-1 8-11,1-8-8,0 0-13,0 0-15,16 2-15,-16-2-13,0 0-18,14-17-18,-7 8-17,3-6-12,-2 2 0,2-1-36,-9 0-153,6-1-415,-7 0 184</inkml:trace>
  <inkml:trace contextRef="#ctx0" brushRef="#br0" timeOffset="13378">2155 760 22,'86'-12'102,"-9"0"2,-2 2-9,-5-4 1,8-2 1,-3 6-6,1-2-5,-4-6-4,0 0-2,-2 4-8,-21-1-8,4 1-8,-4-3 1,16-5-13,-16 5 15,-3 0-11,-7 0 3,7 1-11,-10 0 1,3 4-5,-15-2 0,5 6 0,-9-2-2,-2 3 8,-4 2 1,1 0 2,-5 2-1,-2 1 7,-8 2 3,16 2 2,-16-2 11,0 16 8,-3 0 5,-7 18-1,-4 4 2,-8 22 8,-5 6-3,2 5-10,-4-1-1,1 5-3,4-3-8,-2 2 0,1-5-6,11 1-3,-3-1-2,3-4-4,11-16-2,-2-5-6,6 4-4,6-6-3,-4-8-2,7 1-1,1-12-7,1-6-2,4 3-2,-5-14 0,7-3 1,0-6-5,7-10-3,7-8 1,2-5 1,-4-14-1,12-18-2,-3 3-3,-1-9 5,-9 2 1,-1 3 1,4-1 4,-7-2-3,-1-1-1,1-3-9,-3-4 7,3 1-11,-4-6-2,3 2-3,-2 4 14,-8-3-15,4 8 1,-8 18 3,-4 0 0,3 9 13,-3-1-5,-3 12 5,2 5 8,-3 6 11,-2-1-4,0 16-3,-7-17-10,7 17 0,0 0-1,0 0-1,-31 23 2,7 5 0,-5 10 0,4 0-3,-20 20 8,2 3-7,1 4-3,-5 0 4,1 1-2,-14 29-8,14-36 14,1-1-6,5 2-4,-2-3 5,6-3 2,7-13 1,8-4-4,4 3-3,3-7-2,7-4 1,6-14 14,2 3-10,6-4-3,6-3-3,1-8 13,8-3-15,14-12 0,3-4-12,3-7-3,4-5 3,14-12 13,-3-4-13,-3 0 0,-6-3 7,-5-3-6,-4-8-2,3-2 3,-3-1-4,-6 1-5,-2-4-1,0 3 6,-13 17-9,-7 1 0,1 8 0,-3-3 6,-5 14-2,-8 6 5,-2 3-3,-2 3 5,-13 0-1,-4 2-2,-3 10 2,-11 0 3,-3 3 0,-5 6 1,-2 2 2,-5 6-1,-16 9-2,7-1 6,-4 4 1,-2 0-4,-1-2 2,-1 5-4,1 1 7,-1 2-6,0-3 2,4 2-1,-5-2-3,-1-1 6,8 1-2,-2 6 4,18-13-8,-11 6 11,18-9-15,-1 2 1,7-2-6,4-4-7,1-1 0,6-2-2,7-1 1,4-4 3,2-7-10,6 1 0,-4 1-11,4-2-13,6-3-17,0 0-21,0 0-16,0 0-29,0 0-20,9-34-27,3 19-11,1-5-48,-2 3-153,-1-6-428,-2 1 190</inkml:trace>
  <inkml:trace contextRef="#ctx0" brushRef="#br0" timeOffset="15270">786 897 140,'9'-5'137,"-9"5"-1,13-9-3,-7 8-7,-6 1-2,10-5 0,-10 5-6,0 0-6,8-6-3,-8 6-11,0 0-7,0 0 1,0 0-5,0 0-5,-37 6-1,19-4-5,1 2 3,-1-2-7,-6 2-2,-4 2 2,-1-4-1,-10 2-5,-2 0-2,2 2 8,-5-2-1,-2 2-6,1 2-2,-1-4 1,1 2-1,4-2-2,10 0-4,2 2-7,-1-2 5,7 0-10,6 0-5,5 0-1,1-3-9,-1 2 11,12-3-16,-13 2-5,13-2-3,-8 2-6,8-2 0,0 0-3,0 0-1,0 0-6,38-2-4,-22 0-2,10-2 0,-3-2-3,3 3-2,0 0-1,5-1 0,-8 0-3,3 2 2,-3 0 5,4-2-2,-9 1-2,-2 3 6,4-2-3,-4 1 0,-1-1 2,3 2 0,-8 0 1,1 0 5,-11 0 1,15-4 8,-15 4 11,13 0 1,-13 0-3,0 0-1,0 0-2,8-4 12,-8 4-15,0 0 0,0 0-3,0 0 3,0 0 0,-39-4 2,39 4 0,-18 0 1,18 0 1,-12 2-3,12-2-1,-16 0 0,8 2-1,8-2-2,-18 2-2,12 2 1,6-4 1,-20 7 0,14-4-3,-3 3-1,1-2 0,8-4 1,-16 7-3,8-4 1,3 3-4,5-6 3,-13 6-2,13-6 4,-11 6-4,11-6 4,-7 8-7,7-8 4,0 0 2,0 0-3,0 0 1,0 0 3,0 0-7,0 0-3,0 0 7,0 0-5,39-17 2,-23 14 0,-1-3-1,-2 0 1,-3 2 1,5 0 2,-2-2-5,-5 1 3,-8 5 0,9-9 3,-5 5-3,-4 4 2,8-8-1,-8 8-2,0 0 2,0 0 4,3-10-8,-3 10 5,0 0-2,0 0 10,0 0 9,0 0-10,-37 14 4,24-10 0,0 6 3,1-4 4,1 4-7,-7 4 4,2 2 2,-2 2-6,5-1 1,-4 2 4,4 3-5,-5 0 2,4 7 6,-1 5-4,-3-2-1,8-7-1,-6 9-4,8 0 15,0-2-8,-5 2-8,5-1 4,3-8-1,0 8-4,2-8 2,1 4-3,-3 3 0,2-5 4,3 4-7,0-3 6,0-4 1,0 2-4,-2-3 0,2-3-1,-1 3-3,1-6 1,-2-1-2,4-2-1,-1 0 2,-2-6-1,-1 4 2,2-12 2,-3 14-9,3-14 5,3 10 2,-3-10-1,0 0 2,0 0-6,0 0 5,0 0-7,0 0 8,0 0-4,0 0 1,0 0 0,0 0-4,-3-40 2,3 22-10,3-4 4,-3-3-1,2 0 0,-2-12-2,1 0 3,2-2-3,-3-1 1,4-3-2,-1-4 0,7 8-1,-7 0 7,3 0-3,1-1 4,1 4-6,0 1 1,-1 8 5,-4 2 0,4 1-5,-3-2 4,6 2 3,-5 1 5,-2 4-7,2-1-1,-1 3 2,-3 4-2,4-4 2,-3 5-2,-1-2 6,1 6-4,1-1-1,-3 9 15,3-15-15,-3 15 5,4-10-4,-4 10-1,0 0 0,0 0-1,0 0 7,0 0 3,0 0 1,0 0 4,0 0 2,0 0 2,-7 36-3,4-23 8,-4 7-1,3 2 3,4 0-4,-7 2 4,1 4 2,2-4-3,-1 14 5,0-14 4,2 11-6,2-1 11,-4 2-4,1-2-12,3 2 3,-1-4 4,-1 2-4,1 1-2,2-1-3,2 2 0,-5-8 7,1 4-4,0-5-7,1 7-2,-4-6-2,3-2 1,-4 0 1,1 2 0,2-1-8,-2 0 11,0-3-7,0 0 0,0 9 3,2-9-7,0 4 7,-2-8 3,3 4-5,-1-2-6,-4 2 2,6-9-7,-1 2 2,-1 6 3,3-2 7,-4 0-15,1-5 10,6 6-3,-6-5 3,6 0-3,-6-1 6,3 1-1,7-2-3,-7 0-3,1 0 2,-1-15-4,4 24 2,-4-24 3,1 13-5,-1-13 2,0 17 1,0-17-4,0 0 1,4 13 2,-4-13-6,0 0 9,0 0-6,0 0-2,0 0 10,0 0-2,0 0-9,0 0 3,0 0 10,0 0-9,0 0-6,0 0-2,6-52 1,1 35 14,-4-4-18,-3-3 2,3-2-13,-1-8 27,1-3-26,2-1 2,0-2-2,-4-2 5,3-3 1,-3-2 0,2 2-3,4-4 3,-4 2 4,4 4-5,-2-1 7,1 5 0,-3 4 0,4 2 2,-1-2-1,1 8-4,-5 1 7,-1 3 0,-1-2 7,2 2-3,-2 3-1,2 2 8,-2 18-2,0-24 11,0 24-7,1-14 3,-1 14 5,0 0-7,0-18 3,0 18-7,0 0-2,0 0 8,0 0-10,0 0 1,0 0-1,0 0 8,0 0 3,0 0 4,-13 54-6,8-32 7,4 10 4,-1-5 0,-5 5-6,7 2 6,-3 2 3,0-2 1,-2 3-10,5-1 4,-3-1-1,1 0-4,-3-10 7,2 10-3,0-9 3,-4 9-5,2-8-4,4-1 6,-4 1-4,0 5 1,0-6 2,0 2-3,2-4-10,-2 3 10,2-3-1,1 3-2,1-3 2,-3 0-1,1 1 1,3-4-9,-2 0 7,2-3-1,-1 3-9,1-9 3,0 2-1,0-14 3,0 21-4,0-21 0,1 16 4,-1-16 2,-1 7-14,1-7 8,0 0 1,0 0 4,0 0 2,0 20 3,0-20-5,0 0 0,0 0-6,0 0 9,0 0-4,0 0-4,6-42-1,-2 25 10,-1-7-10,0-3 2,5-6-4,2 0 6,-5-8-2,-2 1 0,4 1-4,4-5-3,-3-2-1,-3 0-2,5-20-7,-5 18 3,3-15 1,0 15 1,-1 2-3,2 5-5,-4-5 17,0 7-5,-2 0-5,5 13 9,-8 3 0,4-1-8,-4 4 9,0 5-6,0 0 0,0 15 5,0-18-6,0 18 2,1-12-3,-1 12 1,0 0-1,0 0 2,0 0-1,0 0-4,0 0 13,0 0-3,0 0-3,0 0-1,-11 36 5,11-14 0,-2-1 4,1 4-1,-3 8 2,1 0 2,2 3-2,1 3 7,-4-7 2,4 5-6,-5-1 2,1 1 1,4-4 4,-4 2 0,3-10-2,6 11 1,-9-3-3,3-5 7,-1-1-4,2-6-6,-5 7 4,3-3-2,1 0 3,1-2-9,-2 1 4,4-8 1,-4 0-2,1 3-1,1-4 1,-2-1-1,2-14-18,-3 26-16,3-26-12,0 17-25,0-17-15,-2 13-21,2-13-16,0 0-14,0 0-24,0 0-37,0 0-36,0 0-30,0 0-30,0 0-277,0 0-613,18-41 272</inkml:trace>
  <inkml:trace contextRef="#ctx0" brushRef="#br0" timeOffset="17547">4463 2096 166,'0'0'164,"0"0"-1,0 0 3,0 0-10,0 0 0,0 0-6,0 0-4,0 0-3,-18 23-5,12-17-9,-6 3-4,-1 0-6,-5-3-5,-3 6-2,-3 2-5,-12 3-5,3 3 0,-6-1-5,0 3-6,-6-3-6,9-3-7,-10 4 3,4 2-13,-1-2-5,-2-2-6,6 0 0,3 0-4,11-5-3,1-4 0,0 3-5,6-4-6,6-1-4,1 0-5,4-2-1,1-2 3,6-3-2,0 0-4,0 0-2,24 6-3,6-9 1,12-5-5,10 2-4,12-12 1,7 5 3,7-4-9,-1 3 1,4-8-1,1 5-7,-4 2-1,-3-7 0,-5 1 1,-2 4 0,-15 0 0,-1 2-1,-5-3 4,2 3 2,-7 0 9,-3 2-13,-6-2 6,-12 7 10,-8 2 5,-1 3 9,-1-4 1,-8 3-1,-3 4-3,0 0-4,0 0 5,-31-9 2,2 10 0,-13 3 0,-6 4 6,-18 4-4,-8 3 0,-1 6 5,-3-1-3,-3 4 8,-4 5-3,-32 8 10,32-10 5,-31 12-3,35-10 6,-2-2 4,3 5 5,8-1 5,9-3-2,24-5-8,8-3-6,1 6-9,16-7-6,7-3-3,7-2-3,3 4-2,15-4-2,3-3-7,19-1 1,10-8-16,27-6-4,9-7-3,38-10-3,-43 1-11,43-14 1,-43 6 0,7 1 2,-3-1-1,-7-5 0,1 1 8,-6-6 7,-1-6-13,-6 1 10,-9-4 1,7-1-6,-10 1 5,3 0-2,-5-3 0,2 1 1,-19 15-4,-7-1 1,-7 0-3,-4 3 9,-16 10-6,-1-1 1,-11-1 2,-4 4-4,-17 4-4,-9 1 6,-8 4-4,-26 9 5,0 4-3,-10 11 4,-42 10 1,-1 3 2,-3 13-2,7 3 15,7 10 4,-10 4 14,18 5 1,10 8 3,27-19 0,8 3-4,7 5 0,8-4-4,10 0-3,12-13-3,9-4 0,15 3 0,3-8-3,6-4-1,9-6-1,16 6-3,4-11 3,11-6-2,29-5-1,3-13 0,4-5-3,2-6 0,43-18-4,-13-3 1,5 5-4,-47 2 4,6-6 4,-3 1 8,-5-7 3,0-7 0,-3-2-2,-13 2 0,3-7-4,0 0-1,-8-8-3,-7-1-5,-9-1-8,-6 7-3,-12 0 0,-12 18-6,-6 3 1,-8 3-1,-14 5 1,-7 6 2,-11 3 1,-9 2 2,-20 7-6,-4 6 4,-9 8-3,1 8 0,-42 10 0,38 2 3,-26 20 2,33-4 9,-29 21 6,44-15 4,-6 10-5,-13 28 1,28-25 3,12 5-6,-4-1 3,13 3-4,12-4 1,12-17-3,6-1-2,12-1-2,9-6 0,9-7-2,9 2 5,9-11-3,10-6 1,23-5 0,3-7-2,10-16-3,2 1-2,29-13 1,-34 2 4,-2-4-2,23-20 4,-33 18-2,-1-3-1,-2-4 5,-4-4-2,-4-3 0,-10-7 1,1-2-3,-3-8 2,-17-1-8,1 3-6,-13 1 6,-13 19-1,-5-2 1,-6 5-4,-11 4 1,-8 0-3,-9 8-2,-1 5 4,-11 4-1,-27 0 2,-9 10-3,-13 6 2,3 9-2,-42 10 3,4 13-1,7 8-3,11 10 3,3 9 2,3 13 7,10 4-3,33-16 3,-25 25-2,32-21 2,4 2 2,10-1-1,8 1 1,8-4-2,13-17-2,10-3 0,11-4-2,11-4 1,9-4 0,4-8 1,18-7-2,18-5 0,7-10 3,7-11-3,32-15-2,-32 4 1,36-12 1,-37 6 1,37-24 0,-15 3 1,-34 9 1,-6-2-1,1 0 3,-3-12-8,24-29 10,-43 20-4,24-29 0,-30 27-6,0 3 9,-18-2-9,-3 2 0,-15 22-1,-3-2 3,-3 5-2,-17 3 2,-7 2-2,-11 11 1,-9 2-1,-5 6 0,-23 0-1,-13 3 3,-41 9-5,5 10 2,-6 13 0,10 7-2,-8 0 4,8 13-2,3 2-1,7 14 9,32-11 0,-21 27 1,35-16 1,7 1 3,5-1-6,13 4 2,21-14-4,7-3 1,11 1-2,5-8 0,16-2-2,10-6 2,8-3-4,11-9 2,27-10 2,-2-8-3,45-11 1,1-11-1,-40 4 2,38-18-2,-36 11-2,33-19 2,-44 12 0,3-11 1,-5-3 2,-3-5 0,-7-5-1,-6-7 0,12-27-1,-30 24 2,-2 5-1,-4-1 0,-16 1 1,-7 19-2,-7 0 2,-10 0 4,-4 3-9,-13 5-1,-10 6 1,-23-4 2,-15 8-1,-46 1-3,-3 14 2,-3 9 1,-5 14-2,-8 4 1,-1 8 3,5 8 0,-2 4 0,3 7 4,4 5 2,4 12 1,15 3 4,40-13-2,5 5 1,10-2 1,18-4-1,12-11-2,12-4 0,15 2 2,11 0-2,11-11 1,15-1-5,10-6 3,35-8-4,2-12-2,8-5-4,36-14 0,-5-7-5,-3-1-2,-34 3 6,35-16 3,-41 8-1,1-5 2,-3 3-3,33-23 1,-44 14 3,0-2 1,-4 0-2,-2-6 0,-14 1-2,-16 12 3,-2 2 3,-16-1-3,-1 7 0,-14 6-2,-3-2 0,-21 0-2,-5 1 1,-32 0 0,-12 3 4,-10 5-8,-41 4-1,-10 12-3,0 6 5,-9 6 1,-6 11-1,-6 3 28,-5 7-1,-8 6-1,7 6-2,-3-2 6,13 16 3,13-9 3,18 9 3,43-16-4,13 2 4,14 1-2,22-8-6,20-1 2,10 3-4,14-5 3,18-4-5,14-5-2,20 3-3,9-12-8,52-11-3,5-15-4,7-3 1,-2-11-6,4-2 0,-5-3 1,-3-1-2,-7-2 1,-2-5 2,-9 1-2,-33 10 1,28-20 2,-31 14-1,-3-3 2,-4-1-2,-9-4 1,-10 2 2,-21 6-3,-1 0-2,-16-2 2,-4 4-3,-11-4 0,-15 5-6,-9 1-5,-15 2 8,-25-2 0,-14 5-2,-42 1 0,-7 9 2,-9 10 1,-9 10-2,-9 3 1,-9 14 2,0 4-9,-11 10 7,1 4 4,-1 4 3,4 7 7,4 7 5,14 4 4,14 1 6,17 12-3,50-24-2,10 7 4,16-6-5,20-9-3,11-1-6,10 0 9,18 2-1,18-9 0,4-1 0,31 2-6,19-15 3,48-2-3,1-17-3,3-9-16,9-14 11,-4-5-2,2-11 1,-3 6-1,0 0-3,-2-11 1,-8 4-2,-8 0 1,-7-9-2,-47 15 1,11-10 1,25-16 2,-42 17-3,-4-1-8,-9-2 7,-20 12 1,-7 0 0,-9 2 1,-9 6-3,-12 1-1,-12 1-6,-10-4 6,-36-4-4,-7 8 3,-11 10-6,-54 0 4,-6 12 1,-8 6 0,-8 10 1,-2 2 4,-11 8 1,2 1-1,-7 7 0,2 8 7,1 11 3,8-4 10,7 6 3,20 1 5,11 3 1,52-15-5,8 5 3,15-2-3,23-11-3,14-2 0,12 4-3,9-6 1,20 2 0,20-7-2,35-5 0,43-5-5,11-14 5,10-13-1,4-10-4,2-2-7,12-9-1,-10-8-2,-11 9 1,0-9 1,-2-1-1,-12 5 2,-7-7 0,-36 13-2,30-18 1,-50 5 1,9 6-1,-11-6 1,-12 2-8,-15 3 6,-9 3-2,-9 2 1,-8 8-1,-10-4-1,-13 6 0,-13-5-2,-16 0 1,-35 5-1,-9 9 0,-56-3-1,-3 16 1,-18 4 3,5 8-1,-10 8 4,-8 9-3,-1 5 3,-14 8 5,4 2 12,16 10 5,1 6 3,14 6 11,11-3-1,26 8 4,44-27-6,10 6-3,19-2 0,22-12 1,16 0-4,13-2 0,19-3-2,12-3-2,31-4 3,11-4-4,49-10-2,2-10-2,7-14-1,9-8 1,2-6-8,1-10-1,4 1 2,-7-3-4,0-2-2,-13-4 0,-2 3 1,-16-1-1,-36 8 2,7 2-4,-12-8 3,-1-2-7,-12-4 8,-8 3-5,-22 11-3,-3-4 0,-9 6-10,-8-6 7,-16 5-1,-12 1 0,-17 2-3,-4 4 0,-36 0 0,-6 2 1,-54 4 0,1 13 3,-8 4 0,-11 11-3,-5 14 2,-5 2 3,-4 10-4,-6 6 4,4 6 6,9 7 4,10 3 6,10-5 8,19 8 2,46-22-4,15-1 4,19-6-6,12 0 2,18-8-5,11 15-1,8-15 8,13-2-13,15 2 3,13-2 0,21-8-4,8-6-5,0-6-5,10-8-4,0 0-3,2-6-2,30-14-11,-38 13-14,-9 0-29,-1-1-19,-23 4-24,-2 1-16,-10-3-32,-4 4-22,-19 8-33,1-6-31,-8 1-39,-11 0-33,4 7-50,-24-17-47,-18 8-291,-6 3-763,-27 0 338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5:31.408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1730 550 66,'0'0'156,"0"0"-2,0 0-4,0 0-20,0 0-6,0 0-6,0 0-5,0 0-4,0 0-2,0 0-5,0 0 0,0 0-2,0 0-1,0 0 3,0 0-1,0 0 3,0 0-1,0 0-4,0 0-3,0 0-11,0 0 1,0 0-9,0 0-1,0 0 11,0 0-13,0 0 7,0 0-3,0 0-3,0 0 0,0 0-4,0 0-9,0 0-1,0 0-4,0 0-6,-5-35-6,5 35 0,-3-11 11,3 11 3,0 0-3,-5-13 6,5 13-9,-2-13 0,2 13-12,-6-8 3,6 8 7,-2-9-1,2 9 7,-3-11-4,3 11-13,-3-12 2,3 12-2,-5-12-5,5 12-7,-2-16 3,0 7-2,2 9 18,-5-12 9,5 12-11,-3-16-7,0 7-2,1-6-8,1 4-1,1 11 6,-2-19 3,-1 11 1,3 8-8,-2-16-1,2 6-3,0 10-4,-1-17-4,-1 8 5,2 9-5,-2-15 4,2 15-3,-1-15 1,1 15 4,-4-15 0,4 15-7,0-13 7,0 13-10,-1-9 8,1 9 7,0 0-10,0-19 1,0 19-2,0 0 2,1-9-5,-1 9 2,0 0 1,0 0-2,4-14 2,-4 14-1,0 0-3,0 0 3,0 0 0,0 0 5,-5-11-7,5 11 3,0 0-2,0 0-1,0 0-3,0 0-3,0 0 3,0 0 3,0 0-5,0 0 0,0 0-4,0 0 6,0 0-8,0 0 0,0 0 1,0 0-4,0 0-1,0 0 1,0 0-9,0 0 6,0 0 3,0 0-5,0 0 4,0 0 0,0 0 0,0 0-1,0 0-2,0 0 3,-3 33-2,3-33 3,1 18 6,-1-18-4,0 17 0,2-2 0,-2-1-2,1-2-1,3 1 2,-3 2-2,1 2 2,1-1-2,-3-1-4,2-1 4,3 4 3,-2-4 0,-1 0-1,2 2 4,0-3-4,-1 5 7,0-5-10,1 2 3,-1 0 3,-2-2-5,1 4 1,1-2 3,1-2-3,-3 0 1,1 2-2,-1-2 4,1-1 4,1 1-8,-3-4 4,0 6 1,0-6-3,2 2-4,-2-11 0,-2 19 2,4-10 3,-2 0-5,0-9-14,3 16-17,-3-16-15,0 11-38,0-11-26,3 11-19,-3-11-16,2 9-35,-2-9-26,7 9-39,-7-9-47,8 8-60,-8-8-240,0 0-644,0 0 285</inkml:trace>
  <inkml:trace contextRef="#ctx0" brushRef="#br0" timeOffset="1037">1489 607 116,'0'0'143,"0"0"-3,0 0-13,0-12 3,0 12-12,0 0-3,0 0-5,0 0 0,1-11-6,-1 11-6,0 0-6,0 0 0,2-11-3,-2 11 2,0 0-4,0 0-4,0-13-1,0 13-1,0 0-6,0-18-4,0 18-1,0-10 3,0 10 3,0 0-6,-3-17-7,3 17-2,0-9 2,0 9 1,0 0 1,-5-15-3,5 15-10,-2-13 1,2 13-6,-3-13-8,3 13-1,-2-10-2,2 10-6,-3-11 2,3 11 1,-3-13 6,3 13 3,-2-17-1,2 17 0,-1-9-6,1 9-3,-2-13-5,2 13-2,0-14-1,0 14 0,-2-13-1,2 13-3,-3-14-3,3 14 2,-2-12-2,2 12 1,-1-11 0,1 11-4,0 0 3,0-17-4,0 17 2,-2-15 0,2 15-2,0-11-4,0 11 2,0 0 0,-1-14-2,1 14-4,0 0 4,0 0-1,0-12 0,0 12-5,0 0 5,-2-11-3,2 11 2,0 0-1,0 0 0,0 0-4,0-13 7,0 13-4,0 0-4,2-10 3,-2 10-5,0 0 2,0 0 3,0-16 1,0 16-3,0 0-4,0 0 3,-2-13 1,2 13-6,0 0 3,3-8 8,-3 8 0,0 0 0,0 0 2,0-13-3,0 13 3,0 0 0,0 0-4,0 0 6,0-11-3,0 11-3,0 0-1,0 0 4,0 0 12,0 0-18,0 0 5,0 0-2,0 0 4,0 0-10,0 0 6,0 0-1,0 0-4,0 0 3,0 0 0,0 0-4,0 0-3,0 0 1,0 0-2,0 0 6,0 0-4,0 0 1,0 0-1,0 0-1,0 0 2,0 0 4,0 0-4,0 0-1,0 0 1,0 0 0,0 0 6,0 0 5,0 0-9,0 0-2,0 0 1,-1 35 1,1-35 2,3 8 2,-3-8-7,0 0 3,0 15-4,0-15 5,0 9-1,0-9-3,1 10 3,-1-10 3,0 14-3,0-14 1,5 13-4,-5-3 0,0-10 4,2 13 1,-2-13-5,2 17 6,-2-8 1,3-1-3,-3-8-6,3 10 7,-3 0-5,0-10 4,5 13 1,-3-6 1,-2-7-8,1 13 5,1-5 2,-2-8 0,0 14-3,0-14 3,3 14-6,-1-6 14,-2-8-13,0 15 7,0-15 0,3 11-4,-1-3 0,-2-8 4,1 11 1,-1-11-4,4 13 1,-4-13-2,1 14-1,-1-14 11,0 12-14,0-12 2,2 7 5,-2-7 1,-2 13-6,2-13-2,2 11 4,-2-11 4,0 0-7,-2 13 3,2-13-1,-1 12 2,1-12-6,0 0 7,3 12-3,-3-12 0,-7 11 1,7-11-2,0 0 2,0 13 2,0-13-2,0 0-2,-1 13 3,1-13 0,0 0-4,-2 14 1,2-14 0,0 0 1,-2 11-1,2-11 1,0 0 0,-1 10 4,1-10-6,0 0 0,0 0-1,1 11 4,-1-11-3,0 0 2,0 0 1,-3 11-1,3-11-5,0 0 3,0 0 2,0 0 1,0 0-2,0 0 4,2 11-4,-2-11-2,0 0 0,0 0 12,0 0-1,0 0-14,0 0 0,0 0 6,0 0-6,0 0 4,-7 13 0,7-13 4,0 0 1,0 0-7,-11 3 4,11-3-5,-10 2 5,10-2-6,-10 3 7,10-3 1,-18 2 4,18-2-6,-16 0-1,16 0 1,-13 2-3,13-2 6,-16 1-4,16-1 1,-17 1 0,17-1-1,-9 2 2,9-2 0,-12 2 1,12-2 6,0 0-2,-18 0-6,18 0-1,-11 3-2,11-3 4,0 0-5,-11 2 3,11-2-4,0 0 5,-12 0 2,12 0 9,0 0-9,0 0 5,0 0-6,0 0-2,-18 0 2,18 0-2,0 0 4,0 0 2,0 0-1,0 0-2,0 0 1,-11-7-3,11 7 3,0 0-4,0 0 4,0 0-5,0 0 5,0 0-1,-5-8-4,5 8 1,0 0 6,0 0-3,0 0 0,-5-11-1,5 11 4,0 0-4,-5-8 3,5 8-1,0 0 1,-3-9 2,3 9-14,0 0 8,0 0 5,-7-11 1,7 11 2,-3-9 7,3 9-6,0 0-4,0 0 4,0-12 0,0 12 1,0 0-1,0 0-2,-2-13 1,2 13 0,0 0-2,-1-11 4,1 11 0,0 0 4,0 0 0,0 0-1,-3-11 0,3 11-1,0 0 16,0 0-14,0 0-1,0 0-10,0 0 3,0 0 15,0 0-13,0 0-1,0 0-4,0 0 4,0 0-3,0 0-2,0 0 3,0 0-1,0 0 0,0 0-3,0 0 3,0 0-1,0 0-2,0 0 0,0 0-3,0 0 6,0 0-4,0 0 5,0 0 7,0 0-11,0 0 5,0 0-5,0 0-3,0 0 1,0 0 1,0 0 3,0 35 2,0-35 0,0 0-2,4 14 1,-4-14 4,4 13-6,-3-6-8,-1-7 7,2 18 7,1-10-4,-1 0 1,-2-8 4,3 18-6,-3-10 2,0-8 4,2 17-1,-1-6 0,1-3-5,-2-8 4,5 20-1,-5-9 4,0 0-3,2 2-6,-2-13 6,0 14-1,0-14 3,0 14-16,0-6 9,0-8 14,-2 16-16,2-6-3,0-10 10,-7 17 2,7-9 1,0-8-5,-3 16-5,2-8 4,-3 1 13,4-9-10,-8 15 5,5-7 12,-4 0-9,1-2-11,-2 0 3,1 0 2,1-1 4,-4 1-2,0 0 1,0-1 4,-1 4 4,-2-5-8,0 0 1,-2 1-3,1 0-2,-3 0 1,-1-4-1,2 1-33,1 1-19,-1-3-20,0 1-23,1-1-26,0 2-30,4-2-25,11 0-45,-19-2-42,19 2-48,-15-6-230,8 3-579,7 3 256</inkml:trace>
  <inkml:trace contextRef="#ctx0" brushRef="#br0" timeOffset="3007">1256 235 119,'0'0'204,"0"0"-9,0 0-7,0 0-9,0 0-4,0 0-13,0 0-9,3-9-10,-3 9-9,0 0-13,0 0-9,0 0-14,0 0-10,0 0-8,0 0-9,0 0-4,0 0-7,0 0-4,0 0-5,0 0-4,0 0-6,0 0-3,-21 16 2,21-16 1,0 0-1,0 0 0,0 0 4,0 0-2,-13 2 3,13-2 0,0 0 4,0 0-2,0 0 4,0 0-3,0 0 5,0 0 4,0 0 4,0 0-4,0 0-10,0 0 2,0 0-4,0 0-4,0 0-7,0 0 9,0 0-10,0 0-5,0 0-4,0 0 3,0 0-7,0 0-3,0 0 2,0 0-7,0 0 0,0 0-4,0 0 3,0 0 0,0 0-3,0 0-2,0 0 4,18-22-7,-18 22-1,10-4 0,-10 4-4,0 0 2,0 0-1,9-4-7,-9 4 0,0 0 0,0 0-1,0 0-2,0 0-4,0 0 4,0 0-3,0 0 5,0 0-4,0 0 4,0 0 0,0 0-1,0 0 1,0 0 2,-23 22 0,23-22 3,-11 3-3,11-3 1,-8 7 0,8-7 7,-8 4 3,8-4-7,0 0-2,0 0 4,0 0-3,-8 5 6,8-5-2,0 0 2,0 0 2,0 0 7,0 0 2,0 0 4,0 0 2,0 0-3,0 0-2,0 0 2,0 0-4,0 0 3,0 0-4,0 0-2,0 0 0,0 0-5,21-20 3,-21 20-2,8-10 1,-8 10 0,8-2-4,-8 2-1,0 0 0,8-7 2,-8 7-6,0 0 1,0 0 3,0 0 0,0 0 0,0 0-6,0 0 5,0 0 2,0 0-7,0 0 4,0 0-2,0 0 1,0 0 2,-19 23 2,19-23 1,-10 7-1,10-7-1,-8 6 3,8-6 3,-8 5-1,8-5 5,0 0-3,-12 2 14,12-2 4,0 0-2,0 0 5,-8 4 1,8-4-6,0 0 2,0 0-3,0 0 6,0 0-10,0 0 7,0 0-12,0 0 4,0 0-9,21-22-1,-21 22 2,5-5-5,-5 5 0,7-7 6,-7 7-13,0 0 4,0 0 1,8-6-9,-8 6-7,0 0-18,0 0-11,0 0-15,10-5-17,-10 5-24,0 0-17,0 0-22,0 0-27,11 17-25,-11-17-45,5 7-34,-5-7-204,0 0-511,-5 17 226</inkml:trace>
  <inkml:trace contextRef="#ctx0" brushRef="#br0" timeOffset="4096">762 487 131,'-13'-6'147,"13"6"-11,0 0-2,-6-5-1,6 5-7,0 0-4,0 0-2,0 0-13,-10-6 3,10 6-11,0 0-6,0 0-5,0 0-4,0 0-7,0 0-6,0 0-2,0 0 0,0 0 0,0 0 2,0 0-5,0 0-1,0 0-3,0 0-4,34 2 0,-34-2 1,20 4 1,-12-2-3,6 0-5,1 3-6,0-3-2,-2 0 0,0 0-4,3 0-3,-1-1-2,-2-1 3,0 4-5,-3-3-1,-10-1-4,18 1-3,-10-1 1,-8 0-7,9 2-2,-9-2 3,0 0-6,17 2-2,-17-2-1,0 0 1,10 2-1,-10-2 0,0 0-1,0 0 2,0 0-3,0 0 4,0 11-4,0-11 3,0 0-4,0 0 0,-14 17 3,10-12 2,4-5-1,-15 10-3,8-3 4,-1-3-3,-2 0 1,2 3-1,-1-4 0,-4 3-1,3-1-2,-2-4 4,-1 5 0,0 1 0,-1-3-5,4 0 1,-5 1-3,4-1 6,-4 0-5,0 1-4,2-1 8,0 0-3,-3 3-1,0-5 1,1 4-4,2-3 0,-2 0 2,2 0-1,2 1-1,-2 0 1,2-2-3,11-2 1,-15 5 1,15-5 2,-13 0-2,13 0 0,-11 4-2,11-4 5,0 0-2,0 0 6,-15 2 0,15-2 4,0 0-1,0 0 4,-10 1 6,10-1-1,0 0 3,0 0 2,0 0 3,0 0 1,0 0 7,0 0-7,0 0-8,0 0 3,0 0 2,0 0 0,-11-7 3,11 7 1,0 0-1,0 0 4,-4-9-4,4 9-4,0 0-3,-3-11 11,3 11-9,0 0-2,-1-12-1,1 12 10,-2-11 9,2 11-1,0-17-2,0 17-6,2-16 3,-2 16-3,1-17 3,-1 7-4,5-3-3,-5 0 3,2 0 2,-1-2-6,1 0 2,1-2-2,0 1 7,1-5-8,-1 1 3,2-6-5,-2 5 2,-1-1 2,-1 0 4,3 0 2,-3-2-13,3 1-4,-4 3 0,3-3-4,-2 4 4,4-2-3,-3 5 1,1-1-2,2 1-2,-7-1-1,2 4 0,-3 0-5,3-2-3,-1 4 0,1 11 6,-2-21-19,2 14-13,0 7-33,2-15-6,-2 15-32,-2-13-21,2 13-28,0 0-31,0 0-14,3-9-24,-3 9-15,0 0-23,0 0-28,0 0-257,25 19-579,-21-11 256</inkml:trace>
  <inkml:trace contextRef="#ctx0" brushRef="#br0" timeOffset="5251">870 857 132,'0'0'144,"0"0"-7,0 0-4,0 0-6,0 0-1,0 0-8,0 0 4,0 0-7,0 0-11,0 0-2,0 0-10,0 0-5,0 0-3,0 0-4,0 0-3,0 0-2,-35 7 0,35-7-1,-11 0 0,11 0-2,0 0-4,-15-5-2,15 5-3,0 0-4,-8-4 0,8 4-3,0 0-1,-9-5 1,9 5-7,0 0-5,0-13 0,0 13-8,0 0-3,9-12-4,-9 12-2,8-11-2,-8 11-1,10-7-7,-10 7 8,10-6-11,-10 6 3,11-4-4,-11 4-4,0 0-1,12-3-2,-12 3-3,0 0 4,0 0-5,10-2 3,-10 2-3,0 0 6,0 0-7,0 0 7,0 0-4,0 0 5,0 0-5,0 0 2,0 0 4,0 0-5,0 0-3,0 0-1,0 0-2,0 0-5,0 0-14,0 0-12,0 0-18,-15 22-22,15-22-21,0 0-29,0 0-41,0 0-31,0 0-202,0 0-429,0 0 189</inkml:trace>
  <inkml:trace contextRef="#ctx0" brushRef="#br0" timeOffset="6031">0 222 72,'0'0'161,"0"0"-2,0 0-7,0 0-4,0 0-10,0 0-4,0 0-5,0 0-9,0 0-1,0 0-7,0 0-5,0 0 2,0 0-4,0 0 2,0 0-3,0 0-12,0 0-6,0 0-7,11-6-4,-11 6-5,0 0-7,0 0-1,0 0-5,8-7-4,-8 7-3,8-4-4,-8 4-1,7-6-3,-7 6-4,8-5 1,-8 5 2,12-4-3,-6 0-4,-6 4-2,11-6 3,-11 6-2,13-7-2,-4 5-6,-9 2 5,13-5-6,-13 5 1,16-2 1,-16 2-6,13-2 1,-6 0 0,-7 2-3,0 0-5,17-4 4,-17 4-3,13-3-5,-13 3 5,10-2-6,-10 2 2,0 0 1,17 2-2,-17-2-1,13 8 0,-13-8-6,13 5 3,-5-2 0,0 0 2,-2 0 6,-6-3-5,13 7 4,-4-3-12,0 0 0,-9-4 1,13 7-2,-4-3 1,-3-1 3,2 2 2,-8-5-2,16 3 0,-9 0 2,-7-3 3,13 7-2,-8-4 0,-5-3-1,11 1 1,-11-1-6,13 2 14,-13-2-12,0 0 5,13 0-5,-13 0 4,0 0 2,15 0 1,-15 0-1,8-5 1,-8 5 2,0 0 5,10-7-1,-10 7 0,0 0 2,0 0-1,0 0-5,0 0 1,0 0-2,11-1 0,-11 1 1,0 0-3,0 0-1,0 0-2,0 0-6,0 0 6,0 0-1,0 0-2,0 0 0,0 0-1,-27 18 1,27-18-3,-12 6 4,6-1 0,6-5 2,-13 9-4,8-5 0,-3 0 0,0 1-2,3 1 0,5-6 0,-12 12 5,6-3 7,-1 0-9,1 0-6,-1-1 7,-1 3-3,0 0-1,0 4 0,-2-4 3,2 1-3,1-1 2,1 2-1,-1 2-2,1 2 4,-4-2-1,3-2-2,-1 0 5,0 4-4,2-3-6,-2 0 2,3 2 8,-3-1-2,-1 2-4,1 2 6,-2-4-3,2 0 2,-1 5 0,-1-6 0,2 1 1,-2 1 0,0 3-1,-1 0 3,2-3-7,3-4 2,-5 4 9,2-3-8,5 1-6,0-1 4,-1 2 3,2-4 0,-2 2 0,2-4-5,1 1-2,1 3 1,-1-6 6,0 5-3,2-12-1,4 18 2,-3-8 1,3-1 0,1 0 4,-1-1 0,6-1-7,2 3 3,1-3 2,0-1-2,0 1 0,3-1 4,0-1-4,-1-1 1,3 0 2,-2-1-5,-3 0-6,3 0-4,-1-3-9,-2 2-15,-3 1-10,1-1-18,-11-2-17,18 0-28,-6-2-32,-12 2-43,13-8-50,-13 8-267,9-5-538,-9 5 238</inkml:trace>
  <inkml:trace contextRef="#ctx0" brushRef="#br0" timeOffset="7106">363 796 131,'-11'1'170,"11"-1"-6,0 0-10,0 0-10,-7 6-7,7-6-7,0 0-3,0 0-14,-13 4-7,13-4-1,0 0-10,-8 5-1,8-5-3,-8 4 0,8-4-2,0 0 1,0 0-2,0 0-2,0 0-2,0 0-4,0 0-2,0 0 3,-15 0-9,15 0-3,0 0-6,0 0-2,0 0-8,0 0-6,0 0-4,0 0-3,0 0-7,12-28 1,-12 28-4,6-7-6,-6 7-2,0 0-2,0 0-2,7-8 9,-7 8-16,0 0 1,0 0-1,0 0-6,0 0 1,0 0 4,0 0-4,0 0 1,0 0-1,0 0-1,0 0 6,0 0-2,-10 30-4,10-30 3,-7 11 4,7-11-1,-1 11 3,1-11-1,-4 8 4,4-8-3,0 0-1,-6 7-2,6-7-4,0 0 5,0 0-6,-3 8 2,3-8 0,0 0-4,0 0-15,0 0-19,0 0-25,0 0-31,0 0-33,0 0-46,0 0-50,0 0-247,26-4-499,-26 4 222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6:22.233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3476 1114 57,'0'0'225,"-16"-2"-1,6-2 6,10 4-1,-19-6-3,14 1 10,-5 0-14,0-5-5,-1-1-6,0-2-5,-4-4-10,0 2-3,1-2-8,-3 0-2,1-3-7,1-3-11,-3-8-1,-8 1-7,2-4-10,4 3-6,4-3-6,3 0-12,-5-3-5,4 0-11,-3-3-8,3 3-6,2-6-3,6 2-8,-3 1-2,11-2-4,-5 2-1,1-1-6,4 0-11,1 4 6,5 0-4,-3 4-1,3 7-3,2 0-5,1 4-7,3 1-4,3 2-6,3 2-3,3 1-4,0 1-3,4 4-3,3 2-3,9-1-1,0 6-1,2 0-4,-1 1-1,-2-1 3,-2 2-6,-7 5-1,2 2-1,6 0 2,-9-1 3,0 4-4,-1 0-2,1 0 2,8 3-1,-10-1-1,3 3-3,2 2 4,3 2-3,1-3 2,-13 0-1,3 2 3,11 7-5,-4-3 1,-1 3 2,-1-3 0,-1 7 0,-1 1 5,-1-1-3,-1 0-4,0 0 7,1 2-4,0-1-3,-6-2 4,4 2 2,-2-2 0,-1 3-2,-4-9-2,0 1 1,-3 3 0,1-3 0,-3 1-3,5 0 1,-5-3 0,-1 1 2,-3-6-3,-2 2 1,3-1 1,-2 0 0,-7 0-1,1 0 5,0 2-5,-4-4 3,-1-2 1,-7 2 5,-5-4 0,-6 4-2,0-2 0,-15 1 5,-6 0 4,-1-3 5,-4 0 0,-21 0 2,14-5-2,-18 3 0,-3-4-3,-1 0-1,-2-3 2,-2 0-5,5 2 2,2-4-1,1 2-2,0-4 0,22 1 0,-2 1-2,1 0 0,2-2 0,4-3 1,6 5 0,9 1 0,6-4-3,6 4 14,2-3 10,1 0 1,8 0 1,-2-2-7,0-1 2,5 0-6,4 7-4,0-21-2,6 6-2,10-2-2,-1-2-4,0 1-1,8-1-2,-2 3-1,10-5 3,-9 8-6,3 0 0,-1 0-1,2-2 0,-4 6-2,4-1-1,-2 1 0,-9 3 2,4 0-5,-4 3 5,-5 1-1,3 0-5,1 2 5,-1 0-5,-3 1-4,3 4 1,-1 0 2,-3-1-4,3 9 3,1-3 2,-3-1-6,1 4 9,-1-4-5,1 4 1,-1 2-1,-2-2 1,2-1-2,-4 1 0,4 0 3,-3 3-1,-2-2 0,3-1-2,-3 0 1,0 0-1,-4 1 1,1-2 1,-2 3 9,-2 0-2,2-3 3,-5 0-2,-1 1 0,-2-1 13,-2-1-2,-5-2 4,-6 1-2,-2 3 5,-1-2 3,-2-2 1,-10 2 2,-5-1-8,-3-3-2,-1-1 3,-3 3-9,-7-4 5,-18 3 0,-1-3 1,-1 0-5,4-4 0,-14 1 3,5 0-6,-3-2-1,0 0 0,-7-2-2,9-1-3,3 1 5,1-2-2,5 2-2,20-3 0,5 2 4,5-2-4,6 1-1,5-3-1,8 3-5,0-3 12,7 1 3,3-1-8,3-3 2,7 2-6,1-4-2,2-2-2,10-1-1,-2 1 4,5-5-2,4 1-2,5 6-6,-2-1 7,4 0-2,-2 1 4,4 3 1,-2 1-2,2 3-1,-1 2-6,-1 2 5,2 1 0,-3 0-2,1 2-3,1 4 7,-7 0-2,6 2 5,-3-2-7,-6 4 0,8 1 0,-4 4 2,1-2-1,-1 5 0,-2 0-3,2 0 6,4 12-3,-8-8 1,-1 2 4,4 6-8,-1 2 2,-4 0 3,-4-8-3,0 3 5,-5-1-7,-2-1 5,0 10 3,-2-9 4,-5 0 5,-3 0 0,0-2 1,-10 8 4,0-4 0,-5 2-1,-6-6 6,-7 4-8,-3-4-2,-7 0 6,-16 7-1,-3-7-7,-7-1 3,-1-3 1,-2 2-7,-8-8-6,-3 0-28,-2-2-24,0-5-23,-4 0-23,-28-8-29,38-1-33,11 0-30,-1-3-31,23-1-38,4-7-48,7 0-43,4-2-64,14-4-54,4 2-343,3-3-878,7-1 388</inkml:trace>
  <inkml:trace contextRef="#ctx0" brushRef="#br0" timeOffset="1346">1186 486 46,'-2'-15'312,"1"2"-2,1 13-10,-5-18-13,5 8-9,0 10-1,-3-15 3,-1 6-5,4 9-4,-6-12-3,6 12-15,-5-10-15,5 10-23,-7-8-19,7 8-21,0 0-15,0 0-18,0 0-1,0 0-10,-13 18-11,9-4-5,4 0-8,-2 2-14,-1 8-7,6 0-8,0 10-12,-1 4 1,-1-3-6,4 4-10,0-2-4,3 2-16,-3-1-23,2-3-26,-2 4-29,3-5-34,0 0-41,0 0-37,-1-7-32,-3-2-38,0-1-37,2 4-32,-3-5-52,-4 1-271,1-3-673,-8-1 298</inkml:trace>
  <inkml:trace contextRef="#ctx0" brushRef="#br0" timeOffset="1704">603 922 183,'3'-5'284,"-3"5"-17,0 0-17,0 0-17,0 0-11,0 0-10,-11-16-5,11 16-10,-13 0 7,13 0-10,-28 8-1,8-1-5,6 0-14,-11 1-1,2 3-23,1 0 0,5-1-15,1-1-11,1 0-11,2-1-10,4-1-8,4 3-7,-2-1-5,6-2-10,1-7-10,4 15-1,6-7 3,8 1 1,7 1-4,2-1 7,9 0-4,7 1 0,-4-1-2,0 0 0,0 0-4,-2 1-7,-11-1 3,0-1-4,-4 1-8,-4-3 0,-4 1-4,-1 2 2,-6-1 4,4 0-1,-6 1 8,-8 2 9,3-11 7,-15 23-8,-4-7-3,-3-1-1,-10 5-8,-12-3-5,3-1-1,-1 2-10,-6-3-12,6 2-33,-10-1-26,1 0-39,1-2-52,-2-2-51,3-1-65,0 0-41,0-2-52,5 3-59,-1-6-309,6 1-765,1 2 338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5:58.799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6330 539 43,'0'0'193,"3"5"-3,-3-5-1,0 0 1,0 0-3,0 0 14,0 0-4,0 0-2,0 0-4,10 4-8,-10-4 4,0 0-2,0 0 4,0 0 3,0 0 10,0 0 3,0 0-14,0 0-15,0 0 6,0 0-7,0 0-9,0-26-16,0 14-18,0-1 2,0-3-13,0 1-6,0-3-2,0-6-10,0-2-11,0 1-2,-3-10-16,0 2 4,-1-3 0,4 12-5,-3-11-1,1 3 3,-1 7 10,0 5-4,-2-3 1,3-1-2,-2 9 0,0 2 13,4 1-2,-3 4 2,3 8-3,-3-16-12,3 16-7,-4-11-8,4 11-8,0 0-6,-1-11-4,1 11-18,0 0 11,0 0 3,0 0-4,-10 25 6,10-9 2,-3 5 8,3 3-2,0 3 7,3 6-1,-3 4 4,3 0 2,1 5 4,-1-1-8,2-2-1,1 4-4,-2 2-8,4 2-5,1-2-3,-2 1-4,4-2 0,-2-1-24,0-1-24,4-2-33,2 1-37,-4-4-48,-1 1-50,2-5-50,1 1-61,-2-2-59,-8 3-52,2-7-64,-3-3-441,-1-5-985,-2 1 436</inkml:trace>
  <inkml:trace contextRef="#ctx0" brushRef="#br0" timeOffset="509">5957 1086 270,'-11'-3'316,"11"3"-15,-5-6-7,5 6-12,-8-10-13,6 1-7,2 9 0,-5-17-1,0 4-16,5 0-9,-3 0-6,3-4-9,0-3-10,-8-4-9,6-1-8,1-1-13,-3-2-6,3-4-8,-1-5-8,-5 0-10,1 0-5,3-3-5,-2 2-9,-5-3-13,4-2-7,-3 2-5,1 2 5,2 3-2,-1-3-3,1 7-6,-2-7 7,1 6-7,1 6 1,-1 1-8,5 4 12,-6-1-10,5 1-5,-4-1 0,4 1-11,0 7 3,0 0 3,-1 1 0,3 4 4,1 10 3,-3-14-8,1 6-2,2 8-1,0 0-7,-5-12-10,5 12 5,0 0-20,-3-10 0,3 10-22,0 0 13,0 0-10,0 0 2,0 0-2,0 0 1,0 0 3,3 42 2,-3-29-10,0 10 12,0-1-37,3 0 0,-1 6 0,0-4 0,-1 3 0,1 8 0,-1 1 0,6-2 0,-4 5 0,0-4 0,1 6 0,-1-3 0,0 1 0,5-3 0,-8 3 0,2 0 0,5-2 0,-6 0 0,4-2 0,-5 2 0,3-2 0,1-2 0,-4-8 0,3 5 0,0-5 0,-1 2 0,1-2 0,0-1 0,-3 4 0,3-3 0,-6 0 0,6-2 0,-3-1 0,-3-3 0,3-4 0,-3 0 0,-2 0 0,3-2 0,4 0 0,-4-4 0,2-9 0,-3 16 0,3-16 0,-1 11 0,1-11 0,-2 10 0,2-10 0,0 0 0,-2 10 0,2-10 0,0 0 0,0 0 0,-16 7 0,16-7 0,-20 0 0,6-1 0,-4-3 0,2 2 0,-9 2 0,1-4 0,-2 3 0,3-4 0,-3 4 0,0-3 0,-5 1 0,0 1 0,-7 1 0,12-1 0,-1 2 0,1 0 0,-2-1 0,-2-1 0,1 4 0,1-2 0,4 0 0,-2 0 0,5-2 0,1 2 0,6 0 0,-6 0 0,2-2 0,7 0 0,11 2 0,-23 0 0,13 0 0,10 0 0,-13-1 0,13 1 0,-11-5 0,11 5 0,-12-9 0,12 9 0,-6-13 0,1 2 0,2-2 0,3 0 0,-2-8 0,4-4 0,-4 3 0,2 0 0,0-4 0,2 2 0,-4 1 0,2 1 0,-2 3 0,-3 2 0,5-1 0,-1 4 0,-2-2 0,1 3 0,0 3 0,2 10 0,-3-19 0,0 12 0,3 7 0,-3-12 0,3 12 0,-9-10 0,9 10 0,-11-2 0,11 2 0,-18 0 0,3 4 0,1 3 0,-3-1 0,1 3 0,-7 1 0,9 1 0,-7 2 0,3 3 0,0 0 0,1-2 0,-2 5 0,4 0 0,1-1 0,-1 1 0,-1-2 0,3 3 0,3 1 0,-3 1 0,6-8 0,1-1 0,1 0 0,2 3 0,-1 0 0,3-7 0,1 0 0,0-9 0,3 19 0,0-8 0,4-4 0,3-1 0,1 3 0,4-5 0,2 2 0,8-2 0,-2-2 0,6-1 0,-3-1 0,7 2 0,-9-5 0,4 0 0,1-2 0,-3 1 0,-3 3 0,1-4 0,-6 2 0,0-1 0,0-2 0,-6 1-198,1-2-100,-2-1-29,-4 3-32,1-1-31,-8 6-26,3-8-40,-3 8-24,0 0-399,0 0-950,-11-16 420</inkml:trace>
  <inkml:trace contextRef="#ctx0" brushRef="#br0" timeOffset="1540">4835 1110 200,'-10'-8'295,"10"8"0,-8-5-15,8 5-6,-12-7 2,12 7-7,-11-6-7,11 6-11,-15-4 3,4 2-3,-2 1-11,13 1-14,-28 0-6,12-2-9,-4 2-17,-4-4-14,4 6-3,2 0-12,-9-2-10,1 0-12,0-2-1,-2 4-5,0 1-9,2-1 2,-3-2-6,8 0-4,-7 1-5,12-1-6,-9 0-1,6 0 4,4 2 1,2-4 0,13 2-2,-23 0-1,13 0 4,10 0-11,-16-1 11,16 1 0,-20-3-2,11-1-8,9 4-2,-12-9 9,7 3 3,-1-5-3,1 2-6,-1-2 1,2-3-8,1-2 1,0-5 8,-2-3-20,3-1-87,-1 1 0,3-13 0,-5 1 0,3-1 0,1-3 0,-4-2 0,2-1 0,-1-2 0,0 1 0,-1 1 0,0-2 0,3 3 0,0-1 0,-2 2 0,0 1 0,3 3 0,-3 12 0,3 4 0,1-1 0,-2 8 0,1 6 0,1 8 0,0-18 0,0 18 0,-2-11 0,2 11 0,0 0-28,0 0-229,0 0-43,0 0-14,-15 24-55,10-8-21,1 9-27,-8-1-34,4 8-37,-7 0-376,1 1-934,-4 4 414</inkml:trace>
  <inkml:trace contextRef="#ctx0" brushRef="#br0" timeOffset="2005">3719 799 317,'0'0'334,"0"0"-8,-7-10-17,7 10-16,0 0-8,-10-4-18,10 4-15,0 0-12,0 0-4,-21 1-19,7 2-10,1 2-7,-4 0-6,-1 3-8,4-2-11,-3 2-11,-2 3-11,6-4-13,-2 1-9,4 0-13,-1-1-8,9 0-9,-3-1 0,4 4-4,2-10-2,2 18-8,7-9-4,4 1-5,9 1-8,0 2-4,4 1-5,2-4-3,8 1-9,-7-3-4,-3 1-5,4-1-4,-6 1-2,1-2-6,-9 1 0,-2-1-5,-2-1-5,-2-2-6,-1 1 3,-4-3 2,-5-2-1,7 8-3,-7-8 0,0 0-1,-16 13-10,-1-5-20,-7 3-22,-2-2-28,-2-2-41,-8 3-28,7-4-37,-2 2-35,3-5-36,-3 2-43,4 1-50,2-1-65,-7 1-285,6-1-744,1-2 329</inkml:trace>
  <inkml:trace contextRef="#ctx0" brushRef="#br0" timeOffset="2399">2955 1140 154,'-7'-11'277,"1"5"-8,6 6-14,-7-13-5,2 5-4,5 8-2,-5-22-8,2 9 2,-2-2-16,4 1 2,-1-5-14,2-2-3,-3-3-17,3-1-8,0-10-7,0 1-12,0 1-10,1-4-8,1-1-2,0 1-22,-2-3 6,0-1-9,1-2-5,1 3-1,-2 0-1,3 0 7,-3 7-11,-3-2 3,3 12 1,0 1 1,0 7-1,0-2-6,3 2-1,-6 2-2,3 4-4,0 9-8,0-17-7,0 17-11,0-11-5,0 11-13,0 0-9,0 0-3,0 0-4,0 0-3,0 0-3,0 0-4,0 37 0,0-14-2,-2 10-3,2 4 1,-5 6-3,0 2-1,2 2-2,2 0-9,-3 15-26,1-18-35,0 3-35,1 15-41,1-14-41,1-1-51,-2-1-53,2-2-47,3 4-47,2-8-71,-5 0-337,3 0-839,-1-3 371</inkml:trace>
  <inkml:trace contextRef="#ctx0" brushRef="#br0" timeOffset="2810">2588 1361 102,'-10'-13'301,"4"6"-9,6 7-15,-8-12-9,6 2-10,0 0-15,1-2 1,1-4-2,-2 0-4,1-6-3,1-4-15,0 0-2,0 1-5,1-12-13,-2 5-11,-4-3-9,5 1-18,-2-3-7,-3 1-6,4 3-7,-3-7-2,1 7-10,0-5-7,-2 5-11,0-7-7,-2 9-4,3-7-4,0 5 5,-2 6-3,3-8-8,-4 9-3,5 3 4,-1-3-4,0 2-1,-2 0 2,3 2-4,1 4-8,-1 2 11,0 1 8,-1-2-12,3 2-9,-1 7 16,1 8-3,-2-20 0,2 20-12,-2-11-10,2 11-4,-1-10-4,1 10-10,0 0-5,0 0-4,0-14-4,0 14-7,0 0 0,0 0-7,0 0-1,0 0 0,0 0-7,0 0 13,0 0 2,0 0 1,-15 29-11,15-29 17,-5 19-2,4-6 4,1 2 0,-4-2-2,-1 4 10,4 0-3,-1 4 6,-1 3-12,1 0 6,-1 2-8,3-3 4,-2 3 0,2 1-4,0-2-1,2 3 7,-4 5-7,4-8-4,1 3-9,1-4-20,-3 2 0,2-1 0,2-1 0,-1 2 0,-3-2 0,4 4 0,0-6 0,-3 0 0,2-2 0,1-1 0,3 3 0,-4-1 0,1 1 0,0-5 0,-2-2 0,0 2 0,0-2 0,1-2 0,-3-6 0,1 3 0,-2-10 0,1 14 0,-1-14 0,0 16 0,0-16 0,0 10 0,0-10 0,-3 12 0,3-12 0,-8 9 0,3-3 0,-3-1 0,-2-2 0,-3 2 0,-1 0 0,1-2 0,-7 0 0,5 1 0,1-2 0,-6-2 0,4 2 0,-2-1 0,0-2 0,0 2 0,7-2 0,-4-1 0,4 1 0,-1-2 0,6-2 0,-4-1 0,0 0 0,2-1 0,1-5 0,1 1 0,1-2 0,0-2 0,4 5 0,-4-2 0,3 0 0,-1 3 0,1-2 0,2 11 0,0-18 0,0 18 0,0-14 0,0 14 0,0 0 0,0-15 0,0 15 0,-3-7 0,3 7 0,0 0 0,0 0 0,0 0 0,-2-12 0,2 12 0,0 0 0,0 0 0,0 0 0,0 0 0,0 0 0,0 0 0,0 0 0,0 0 0,0 0 0,-11 25 0,11-25 0,-7 13 0,6-6 0,-4 3 0,5-10 0,-3 15 0,-2-8 0,-3 1 0,3-1 0,-4 0 0,3 1 0,-4 0 0,0 1 0,-1 1 0,-2-1 0,-2 0 0,-3-2 0,2-1 0,0 0 0,-2 0 0,0 1 0,-5-1 0,2 2 0,0-5 0,5 2 0,-9-3 0,6 0 0,-4 3 0,2-3 0,4-2 0,-7 2 0,1-2 0,-1 0 0,-1 0 0,2-2 0,4 0 0,-6-1 0,-1-1 0,2 2 0,-1-3 0,3-1 0,2-2 0,2 3 0,-3-5 0,6 3 0,1-2 0,-1-2 0,0-5 0,4 2 0,1-1 0,5-6 0,0 6 0,2-9 0,1 5 0,2-5 0,2 7 0,1-6 0,2 2 0,0-1 0,0 6 0,0 1 0,1 0 0,-1-2 0,3 4 0,-1 0 0,1-2 0,-1 4 0,-1-4 0,4 4 0,0 0 0,-2 1 0,7 1 0,-4-1 0,0 3 0,-4-1 0,3 3 0,-1 0 0,-4 0 0,-5 5 0,17-6 0,-11 3 0,-6 3 0,15 0 0,-15 0 0,14 3 0,-7 2 0,-7-5 0,18 7 0,-12 2 0,1 1 0,-1-1 0,-1-1 0,0 3 0,2 0 0,-2 0 0,-2 4 0,3-2 0,-4 1 0,1-2 0,-3-2 0,2-2 0,-2 6 0,0-4 0,0-10 0,-2 19 0,-1-6 0,0-2 0,-4 3 0,2-1 0,-3-1 0,2-1 0,-4 0 0,-3 2 0,1-2 0,-4-1 0,1-1 0,-2 0 0,-5 3 0,0-1 0,-3 0 0,4-3 0,-2-1 0,0 2 0,-3-5 0,2 2 0,-2 0 0,5-1 0,-5-3 0,3-2 0,3 2 0,4-2 0,-4-3 0,2 3 0,-1-1 0,4 1 0,-3 0 0,4 0 0,1 0 0,13 0 0,-22 0 0,22 0 0,-17 0 0,17 0 0,-12 0 0,12 0 0,-15 0 0,15 0 0,-9 4 0,9-4 0,-10 5 0,10-5 0,-7 11 0,7-11 0,-1 12 0,-1-5 0,2-7 0,0 13 0,0-13 0,2 15 0,-1-6 0,6-1 0,-7-8 0,6 19 0,1-8 0,-2-1 0,1-3 0,-1 2 0,3 0 0,-1 1 0,-2 1 0,0-3 0,1 0 0,1 3 0,-2-1 0,1 0 0,-1-3 0,0 3 0,-2-3 0,0 4 0,-3-2 0,0-9 0,4 16 0,-3-5 0,-1-11 0,-1 18 0,1-8 0,-4-1 0,1 0 0,0-1 0,-2 2 0,-3 1 0,-2-2 0,2 2 0,-3-1 0,-1 0 0,-3 0 0,-1-1 0,3-1 0,-5 0 0,-6 3 0,1-2 0,-3 0 0,3-1 0,-1-1 0,-1 2 0,-1-1 0,0-4 0,0 1 0,0 1 0,-2-2 0,2 1 0,-1-4 0,-1 2 0,0-3 0,2 2 0,-5-2 0,2-4 0,-10 2 0,11 0 0,-9-5 0,1 3 0,6-1 0,-12-3 0,0-1 0,6-4 0,0 0 0,0 0 0,4-3 0,5 0 0,1-8 0,5 7 0,3-12 0,-1-2 0,6-3 0,6-1 0,6-4 0,4-4 0,2-4-160,14-21-179,2 7-74,2-1-50,5 0-74,3 1-510,0-7-1133,1 3 501</inkml:trace>
  <inkml:trace contextRef="#ctx0" brushRef="#br0" timeOffset="4862">2064 466 208,'6'-4'285,"-6"4"-10,0 0-23,0 0-22,0 0-16,0 0-12,0 0-11,0 0-7,0 0-8,0 0-12,0 0-9,0 0 7,0 0-17,-18 28-10,13-22-14,5-6-8,-11 11-4,6-3-10,-2 0 0,1-4-2,1 3-12,2 1-10,3-8-5,-10 8-8,10-8-5,-8 9-1,8-9-8,-7 7 1,7-7-3,0 0-1,-4 6 5,4-6-3,0 0 12,0 0-2,0 0 10,0 0 3,0 0-6,0 0-2,0 0-6,0 0-2,0 0-3,0 0-3,0 0 0,0 0-7,0 0-8,9-28-12,-9 28 7,7-7-5,-7 7-4,3-8-29,-3 8-33,0 0-17,7-9-33,-7 9-32,0 0-27,4-6-39,-4 6-36,0 0-49,0 0-50,0 0-275,0 0-651,0-15 288</inkml:trace>
  <inkml:trace contextRef="#ctx0" brushRef="#br0" timeOffset="5321">1127 394 112,'0'0'289,"0"0"-2,-13-3-6,13 3-20,0 0-10,0 0-15,0 0-14,-13-2-5,13 2-8,0 0-7,0 0-9,0 0-2,0 0-3,0 0-9,0 0 7,0 0-19,39 0-18,-23-2-5,-1-1-16,1 2-14,13-1-11,-2-1-6,0-1-7,9 0-30,-7-3-36,11 5-39,-5-7-30,-9 6-27,4 0-30,-4-1-29,-2 4-41,-9-1-39,3 1-48,-2 1-45,-6 1-242,-2 2-590,-8-4 262</inkml:trace>
  <inkml:trace contextRef="#ctx0" brushRef="#br0" timeOffset="5945">1132 1802 33,'0'0'241,"0"0"8,6-6-11,-6 6-14,0 0-13,0 0-13,0 0-10,0 0-7,0 0-11,0 0-6,0 0-6,0 0 1,0 0-7,-31 9-10,22-5-6,9-4 5,-22 6-6,14-3 0,-8 3 1,1 0-5,-1-2-4,0 1-12,-7 3 1,7-2 4,-9 2-7,-1-3 2,-3 3-1,3-2-8,0 4-4,-12-1-5,9-2 3,4-1-7,-4 1-1,0-3-1,-1 2-6,1-2-4,5 1-2,-2-2-8,3 0 1,-2-1-7,7 1-3,2 0-10,-2-3 0,4 3-6,14-3-3,-17 0-4,17 0 2,-13 2-6,13-2-20,0 0-28,0 0-21,-16-5-26,16 5-24,0 0-28,0 0-29,0 0-35,0 0-20,0 0-15,0 0-28,0 0-28,0 0-33,31-14-31,-31 14-286,15-5-667,-15 5 296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6:13.657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9139 1468 229,'0'0'253,"0"0"-5,0 0-11,0 0-5,7-5-4,-7 5-6,0 0-3,0 0-7,0 0-16,0 0-10,0 0-14,0 0-6,0 0-13,-36-11-9,20 10 2,-10-1-5,-4-1-11,-9-2-3,-7 5-7,3-5 4,-3 2-6,0-5-16,1 0 1,2 0-6,6 1 3,1-3-3,8 0-7,2-2-7,2-5 0,3 3-4,4-2-5,4-2 1,4-3-13,4 1 2,5-4-15,6 1-1,6 2-1,1-5-10,3-3-3,2 6-4,1 4-2,1 2-6,6-9-3,-5 13 2,2-2-5,-3 0 3,-1 4 2,-1 2-2,-5 1 3,2 1 1,-2 1 4,0 1-4,-3 2 2,-4 0-2,-6 3-4,15-2-2,-15 2 2,0 0 1,18 7 3,-10-3-3,-2 7 3,-1-3-6,3 9 12,-1-3 3,4 3 4,-1 2-1,0 5 1,1-3 2,2 3 2,-1 0-2,1-1 4,3 9 6,-3-8 0,3 12 4,-1-4-5,1 1 2,0-9-6,-1 4-5,-3-5-2,1 1-3,-2-3 1,-3 3-7,0-3-3,4-1-1,-6-2-1,1 3-2,-2-6-1,-2 0 4,-1 1 22,-1-4-2,-2 1 1,-3 0 8,-2 0 1,-2 0-2,-12 1-7,0-3 7,-6 2-10,0-4 6,-11 3 1,-7 2-7,-2-6-2,-3 0-5,-1-1 1,-19 0 2,-1 5-2,-3-6-12,0 0 11,1 2-6,-8-3 2,4 5-8,-1-4 5,-3 1-3,4 2-5,-1-3-6,2 5 5,-1-3 3,4 3-12,2-4 5,20-1-8,-1-1 3,1 3-1,2-2 0,6 1-2,1-1 1,2 1 4,8-3-5,7-2-3,-1 1-9,2-1 12,7-2 4,3 0-3,2-2 10,11 2-8,-23-9 3,13 4 0,0-5 3,5-1-18,-1-4 22,6 2-12,0-10 0,2 3 6,4-6-7,-4 0-4,8-8 2,-4 1-2,4 8 0,1-7 0,-3 6 0,2 2 2,3-2-6,2 3 5,3-9-2,-4 12 1,3-1-20,1-1 13,1 2 1,1 1-2,3 4 0,1-2 4,-3 2-5,5 0 1,7-3 3,-9 4-5,1 3 5,-1 2 3,-3 0-7,0 5-1,-4 0 1,1 2 2,-2 2 1,-3-1 1,-2 4-4,1-1 4,1 1-1,1 3-2,-4 2-2,2 1 5,-3-3-2,3 3-13,-4 1 14,3-1 2,-2 2-2,0 2-3,-2-3 2,1 3 0,-5-2 1,2 2 3,0-2 0,2 0-6,-4 0 4,2 4-2,-2-3 0,-1 1 5,-2-2 3,-5 2-5,1 0 5,-4-2 4,2 2-11,-6 0-4,-7-1 10,-1 4 9,-6-3-2,0 1 4,-8 1 1,-2-1-5,-3 2 4,-2-3 8,-1 1-4,-4 2 2,1-7-3,2 4-6,-1 0 6,-3-2-2,-3 2 1,-6-3 2,6-1-9,-4 6 2,3-6 0,1 2 4,1-1 0,-3-1-6,3-2 4,0 1 0,0 3-7,2-5-2,1 1 10,1-1-13,7-3 6,1 2 4,9-2-12,5-1 10,-1 0 1,4-2-6,1-2 0,-1 0-8,7-1 10,-5-2 2,5-2-1,0 2-11,0-3 8,2-1 0,-1 0-4,3-3 7,1 0 4,1-2-7,-3 1 2,5-4-4,-4-3 1,2 6-3,4-2-4,1-1 5,1 0 3,-3 4-1,-1-9-5,5 5 8,-1 0-4,1-4-4,0-1 3,1 5-2,3 2 3,1 0 1,-2-1 3,2 3-6,3 2 0,-2-1-8,3 0 2,-1 5 2,3-4-1,-1 5 1,0 1 2,-1 3-4,6 0 7,-15 2-9,20 2 0,-9-1 3,2 5-1,3 0 3,-4 4 1,1-2 3,-2 2-8,1 1-13,-4 0 14,3 0 6,-1 1 0,-2 1 1,-1-2-4,-1 1 1,-3-1 0,-3 5 0,2-3 0,-4 0 3,-1-1-2,-3 3 6,-6-1-5,-1 4 1,-3-2 3,-4-1-2,-4 2 0,1-2 2,-10 2-2,-1 0 4,2-3-4,-6 2-2,1-3 6,3-2-5,-1-3-1,-7 0 0,4 0 3,1-4 7,9 2 2,-11-1-8,13-3 5,0 0-8,3-2 2,-3 2-1,2-6-15,-1 2 16,12-2 2,-1-1 0,2-3-1,-1 2-1,2-3 0,6-1 1,-2-2-4,1-1 2,1-5 4,3 0-5,2-2 3,2-4-8,1 1 5,-1 1 0,3-5-6,3-5-2,-3 8-2,3-2-11,2-5-5,-5 5 4,0 1 2,-1-10-10,-2 16-6,0-4 15,-4-1 4,0 9 0,1-3 0,-6 3 4,-1-7-5,-2 8-5,-3-4 11,-6 6-1,-6-1 0,3 3 0,-5 1 1,0 0 6,-4 5-6,-7-1 3,-4 1 1,1 6 1,-1 3-3,1-1 2,-4 5 7,4-3-1,-3 2-7,5 3 6,-4 5 1,1 0-2,5 0-4,1 7 6,0-3-5,0-1 11,8 1-7,6-1-3,2-2 1,2 0-1,0 0 0,10-4 3,-2-2-2,2 0 2,5 2 11,3-5-12,0-8 3,6 19 4,3-12 1,4-3-3,4 1 7,8-3-3,-1-2-1,14-2-6,1-3 3,5-1-2,3-3-16,4-3-16,19-3-17,-18 3-25,15-4-23,-17 6-32,2-2-32,-5-1-23,2 0-43,-3 2-39,0-1-27,-2 5-30,0-3-21,-4 2-50,6-2-52,-7 2-316,3-3-826,6 2 365</inkml:trace>
  <inkml:trace contextRef="#ctx0" brushRef="#br0" timeOffset="1789">7018 886 334,'2'-13'338,"-2"13"-5,-2-13-13,2 13-6,0 0-15,0 0-9,-3-13-18,3 13-27,0 0-21,0 0-17,0 0-7,0 0-3,0 0-11,0 0-9,-13 36-8,11-22-12,-1 7-9,3 5-8,3-3-11,2 10-8,-3-7-10,8 11-6,-2-2-13,-2 2-10,6 0-7,-3 8-6,6-6-9,-5-2-25,-2 4-31,3-5-40,-4 0-37,4-1-45,-3-1-47,-1-9-40,-2 8-43,-2-7-46,4-4-39,-6 4-328,-6-10-714,-1 0 316</inkml:trace>
  <inkml:trace contextRef="#ctx0" brushRef="#br0" timeOffset="2169">5047 961 28,'0'0'248,"-16"2"-7,6-1-6,10-1-12,-15 2-13,15-2-13,-13 1-15,13-1-12,0 0-3,0 0-19,-9 2-2,9-2-3,0 0 4,0 0-19,0 0-11,29-12-18,-5 6 0,-1 0-12,5-4-11,8-1-8,8 0 2,0 0-19,3 0-15,0 1-11,0-1-37,4-1-41,-2 3-38,0 3-48,3-2-63,-2 1-75,-1 1-152,2-1-463,2 1 206</inkml:trace>
  <inkml:trace contextRef="#ctx0" brushRef="#br0" timeOffset="2673">8479 815 61,'0'0'286,"0"0"-11,0 0-8,-8-6-11,8 6-8,0 0-15,0 0-14,0 0-11,0 0-10,0 0-9,17-24-11,-8 18-11,4-1-11,9-4-8,-1 2-14,0-4-13,8 5-10,4-7-5,8 5-13,-2-3-17,3 2-2,2 0-8,0 0-8,-2 2-11,-3 1-24,1 4-23,0-5-23,-12 5-22,1-1-28,-4 1-20,-7 0-33,-4 2-33,-2-1-27,-3 2-49,-9 1-275,0 0-552,0 0 244</inkml:trace>
  <inkml:trace contextRef="#ctx0" brushRef="#br0" timeOffset="3414">4219 835 121,'5'-22'284,"-3"-4"1,-2 4-7,0 9 1,0-1-6,0 3 3,0 1-10,0 10 0,0-16-24,0 16-15,-2-11-20,2 11-18,0 0-10,0 0-4,-6-10 3,6 10-4,0 0-3,-21 23-7,14-14-11,1 6 3,-4 7-6,5-1-9,-3 2 2,5 11-10,-1 3-1,-1-6-7,9 7 1,-1-2-12,0 1-6,4 0-5,-4-1-10,5 4-10,-3 0-11,2 1 3,-4-2-15,0 0-6,2-2-6,-3-2-8,-2-9-22,1 1-18,-2 6-29,1-11-33,0 2-36,-2-7-38,-1-2-37,1 2-26,0-4-17,-1-2 5,-2-2-8,2-1-36,3-8-46,-11 8-46,2-7-340,9-1-742,0 0 328</inkml:trace>
  <inkml:trace contextRef="#ctx0" brushRef="#br0" timeOffset="3792">4203 272 172,'5'-13'289,"2"5"-7,-6 0-8,4 2-2,-5 6-18,5-11-14,-5 11-18,3-9-13,-3 9-17,0 0-8,0 0-34,-16-9-7,0 11-6,-1 1-15,-10 1-5,-11 5-9,11-1-8,2 5-9,2-2-9,7 3-8,5-3-6,-1-2-8,6 2-7,4-4 0,2-7 1,7 17 1,4-7-13,4 1-4,7-1-3,6 0-4,10 1 0,1-5-4,-2 7-18,-8-7 15,1 2-2,-6-3-6,-9 0-12,0-2-21,-4-2-19,0 3-17,-11-4-19,9 8-23,-9-8-41,-18 14-33,3-8-42,-8 5-39,-6 1-71,-7-1-175,-8 0-538,-2 2 238</inkml:trace>
  <inkml:trace contextRef="#ctx0" brushRef="#br0" timeOffset="4138">3377 273 8,'-6'-38'309,"-1"1"1,-3 2 3,2 3-6,-3 8-2,3 3-4,0 1-12,4 4-5,-2 3-2,1 6-10,0-2-20,5 9-25,-5-15-25,5 15-29,-6-6-4,6 6-1,0 0-16,0 0-7,-13 23-13,9-10-2,3 7 4,1 5-6,1-1-12,6 2 0,-2 10-7,3 5-6,0 0-1,5 1-5,0 1 3,2-3-6,-1 5 1,1-4-5,0 4-6,-1-4-2,-1 2-3,-1 2-4,1-2-4,-5-2-6,2 2-4,-5-2-6,-2-4 1,2 2-9,0-5-2,-7 0-7,2 0 4,0-7-8,-2-2-5,-1-2-2,-2 2-5,2-2-3,-3-1 3,-1 1-4,1-3 2,-6-1-1,6-2-3,-7 1 0,-5 1 1,1 2-13,-2-6 9,-4-1 0,0-2-3,-3 0 5,2-2-3,-4-2 4,0-4-6,-1-1 1,1 3-2,-1-6-3,5-4 1,-3 4 4,1-5-8,0-1 8,5-4-2,0 3-3,3-8 1,3 6 1,2-4-4,2 0 0,0-8-2,-2 2 7,8 3-1,-2-7-5,1 1 0,2 0-1,-1-1 3,4 2-7,-4-1 2,2 1 1,-1 4-1,3 1-1,-2 2 0,-1-2 1,3 5 0,-1 1 1,2 10-3,-2-15 4,-1 6-3,3 9-3,-6-11 1,6 11-3,-7-9-1,7 9-2,-13-3 1,13 3 0,-18 1 1,18-1-3,-24 10 2,9-2 0,0 0 0,-1 1-7,-2 4 10,4-2 0,-8 8 1,9-4 1,0 2-4,-3-1 4,-2 5 0,10-4 3,-2-2 4,0 5-5,4-3-2,-2-2-2,3-2 5,3-2 2,1 6-4,1-5 1,0-1-2,1 2-5,2 2 8,6-4-1,0 0 8,3-2-2,-1-3-14,1 1 17,2-2-1,4-4-3,0 1 0,7 0-1,-1-2 1,2-2-9,-3-3 10,1 1-5,-1-3-11,2-1-12,-4 5-13,-3-4-15,3-2-16,-3 4-19,-5 1-24,1-2-17,-4 4-25,0-2-31,-10 4-38,6-9-54,-6 9-38,0 0-33,0 0-42,0 0-51,-19-18-286,6 14-785,3 2 348</inkml:trace>
  <inkml:trace contextRef="#ctx0" brushRef="#br0" timeOffset="4884">2691 1136 14,'0'0'239,"0"0"-15,0 0-7,0 0-7,-4-14-8,4 14-8,0 0-3,-5-8-15,5 8-7,0 0-11,-12-5-8,12 5-11,-14-3 0,14 3-11,-18-3-10,18 3-1,-25 2-4,12-2-1,-6 1-1,1 2-13,-3-1 8,-2-1-3,0 3-3,-1-1 1,2 1-7,-4 2-1,2 0-5,3-5-4,-2 4-17,7-2 11,-2-1-14,3 0 7,2-1-8,-2 1-4,6-2 4,9 0 4,-18 1 1,18-1 3,-15-4 0,15 4 5,-10-6 3,10 6-1,-6-13-8,1 2-7,1 1 2,3-5-3,-1 2-4,1-1-6,-1-2-2,-1-2 1,1 3-2,-1-6-3,3 3-8,0 1 1,-7-2-6,6 1-1,-3 1-2,3 2 3,-4 1 5,2 3 4,-1 0-1,4 11-1,-4-17-4,4 17 7,0-11-5,0 11-5,-4-11-2,4 11-8,0 0-3,-3-9-4,3 9 1,0 0-7,0 0 2,0 0-3,0 0 1,0 0-2,0 0-1,0 0 2,0 0-7,0 0 2,-7 33 1,7-25 0,0-8-4,0 21 2,0-13 1,4 2-2,-4-10 0,1 19-1,3-12 6,-3 3-4,-1 1 2,0-11-8,4 15 7,-1-6 1,-3-9-3,1 13-1,-1-13 3,0 11 0,0-11-2,4 10 1,-4-10 0,0 0 2,-4 13-1,4-13 0,0 0-1,-9 11 2,0-7-2,9-4-1,-17 9 1,4-5-3,-5 1 4,3-1-1,-6-2 1,-2 5-4,0-4 4,-1 5 2,-2-3-2,-2-4-3,4 3-1,1 0 4,3-2-5,2-1 3,0 1 1,0-2 0,0 0 0,5 0 2,2 0 3,11 0 4,-21-3 6,21 3 2,-15-4 4,15 4-2,-8-7-3,8 7-4,-6-13 3,6 13 1,-7-12-2,7 12-2,-3-13 4,3 4-3,0 9-4,-3-21 2,3 10-14,0 11 11,0-19-3,-4 10 1,4 9 2,-1-17-6,2 8 1,-1 9 0,-1-17-8,1 17 14,-2-11-4,2 11-4,0 0 2,-2-13 2,2 13-8,0 0-1,0 0 3,0 0-3,0 0 2,0 0-3,0 0 2,0 0-2,0 0 0,0 0 2,0 0 0,0 0-2,0 0 3,-14 22-2,14-22 1,-5 13 0,3-7 1,2-6-3,-10 13 4,7-5-1,3-8 2,-14 16-2,7-8 2,0-1-2,-1-1 0,-3 5 1,-2-3 2,-2 0-8,-3 4 8,-6-3 3,3 0-2,-4 1 0,-1-1 0,-10 1-5,-1 1 5,-2-2-8,-4 0 9,1-1-3,3-2 2,-3 2-3,6-2 2,5 0-1,2-2 0,-6-2 0,6 1-1,5-2 4,6 1-1,0-2 9,6 1-9,-1-4 16,13 3-1,-21-3-2,16 0 1,5 3-3,-10-13-4,7 3 0,3 10-2,3-18 1,-3 5-3,7-2 1,1 3 0,-1-6-4,4 1 0,-1 4-3,1 0 5,-1-2-3,1 3 1,-1 1-13,2 1 11,-3-1 0,-1 3 2,7 0-2,-8 0 2,-1 1-13,4 5 10,-10 2-4,11-7 3,1 5-1,-12 2-2,0 0 1,24 7-1,-21-4 0,7 4 2,-2 4 0,2-2 3,-2 4-2,2 1 0,0 0 2,-2 3-3,2 2 4,1 1-4,1 3 5,-6-1 3,7 2-2,-1 0-1,-4 0 6,1 0 4,1 3 5,-2 7-6,4-1-2,-6 0 4,1-5 0,-2-3 2,-4 2 4,3 1 1,-4-5 2,-5 4-5,0 0 5,-2-3 1,1 4-3,-6-6 4,1 2-3,-9 6 8,4-9 4,-7 4-6,-9-3-2,2-1-6,-4 1-2,-10-2-11,0 1 14,-18 4-5,-8-5-2,-5-3-9,-1-3-31,-2 0-20,3-5-23,-4-3-34,9-8-46,-1 4-48,1-6-44,21-3-50,2-6-52,1 1-68,10-6-84,8-7-386,4 5-952,6-10 423</inkml:trace>
  <inkml:trace contextRef="#ctx0" brushRef="#br0" timeOffset="6315">1901 486 143,'4'-9'222,"-4"9"-10,9-11-5,-5 3-11,-4 8-8,6-7-12,-6 7-8,2-10-2,-2 10-4,3-8-6,-3 8-10,0 0-8,0 0-11,3-10-14,-3 10-6,0 0-16,0 0-2,0 0-11,0 0 1,0 0-5,-36 10-6,30-4-6,-2-1 5,1 0-2,7-5 1,-11 11-3,4-3-7,7-8 2,-6 8-9,6-8 8,-7 5 2,7-5-8,0 0 2,0 0-10,0 0 7,0 0-6,0 0-8,0 0-3,0 0-8,31-15-17,-31 15-16,12-6-23,-12 6-27,13-6-28,-13 6-28,5-5-32,-5 5-38,0 0-28,0 0-38,0 0-244,9 19-535,-9-19 236</inkml:trace>
  <inkml:trace contextRef="#ctx0" brushRef="#br0" timeOffset="6668">1636 1557 4,'-2'9'257,"2"-9"-9,-6 12-10,6-5-11,0-7 10,-4 13 5,4-13-3,4 11 4,-4-11 4,11 6 12,-1-6-15,5 2-17,2-4-6,11-2-16,3 2-16,5-5-22,3-1-13,-3 1-18,-8 0-12,-2 1-10,6-1-13,-6 2-18,-3-2-12,-3 5-51,-4-3-39,-3 1-36,-2 4-33,-1-6-41,-10 6-40,13-6-48,-8-2-62,-5 8-312,3-13-639,-3 13 284</inkml:trace>
  <inkml:trace contextRef="#ctx0" brushRef="#br0" timeOffset="6972">512 640 160,'-10'-10'251,"3"-1"-19,3-1-1,0-1-6,1 0-20,0 0-5,6-1-3,0 0-3,-1-2-11,0 2-1,2-2-15,3-1-11,3 2 4,-2-2-15,2 0-4,1 4-14,0-1-3,-1 2-5,2-1-4,4 2 3,-1 3-18,-1-1-9,-1 1-18,-1 1 4,2-1-1,1 4-20,-5 3-7,3 1-7,-13 0-6,23 1 6,-14 5-13,0 1 18,0-2-12,0 2-4,-3 0-1,1 3 4,1 3-4,-7-2-3,-1 4 4,0 0 5,0 0-9,-3-3-1,-3 4-4,-1 0 2,-4-4 6,-2 5-16,-2 0 3,-3 1 11,-6-3-6,2 2 1,-2-6-1,1 5-8,-5-4 6,4 0-6,-12 1 3,-3 0-5,0-2 0,11-2-2,-8-1-10,2 1 18,-2-3 2,-3-1 2,12-1-3,-3-1-4,6-1 11,-4-1 12,10-1 11,-6 2-6,6-2 14,0 0 8,3-2 5,6 4-7,9-2 12,-18-2-5,18 2-8,-12 0-11,12 0-1,0 0-6,-14 2-7,14-2-6,-4 8 0,4-8 6,-6 16-2,6-5 1,-3 5 1,3 3 11,0 5 8,-4-2 7,8 5 4,-8 9-3,4 2-5,0 3-4,4 3-5,-4-3-1,0 5-5,0 2-2,6 23-3,-3-5-17,1-5-27,0-13-34,3 18-43,-1 0-45,3-1-46,4-1-67,-5 0-70,-2 2-73,6-3-97,-6-15-333,9 15-881,-9-16 389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2T19:35:51.762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4648 945 47,'0'0'203,"0"0"-9,0 0-6,0 0-12,0 0-7,17 0-4,-17 0-9,0 0-8,0 0-6,0 0-7,0 0-1,0 0-6,0 0 1,0 0-2,6 4 5,-6-4 0,0 0 7,0 0 4,0 0 0,0 0 12,0 0-6,0 0 2,0 0-8,0 0 7,11-15-8,-11 15 3,7-13-6,-7 5-12,3-1-14,1-2 14,-4 1-4,4-1-1,0-2-4,-1 0-8,0 0-6,0-4 3,1 2-7,-1-7 24,2 1-11,-2-2-4,-3 1-9,3-2 2,-3 1-4,0 3-2,0-6-12,0 5 5,0 1 3,0 3 3,-3 5 1,3-2-6,-3 2-9,3 3-4,0 9-2,-5-19-9,3 10 4,2 9-2,-1-13-7,1 13-7,-2-10 1,2 10-10,0 0-1,0 0-7,-3-10-2,3 10-9,0 0-7,0 0 4,0 0-3,0 0-1,0 0 1,0 0 0,0 0 7,0 0 6,0 0-7,-13 26 11,10-13 5,3 1 10,-2 0-5,2 7 6,0-3-13,2 4 2,1 1 2,-2-1 3,6 3-2,-2 2 4,0 0-9,3-1-5,5 9 0,-2-1-5,1-1-21,-1-1-9,5 2 0,-6 0 0,6 7 0,1-8 0,-6-8 0,4 7-12,1-2-102,-1 3-46,-2-11-56,1 1-56,1-2-61,-4 0-53,-1 1-54,-2-6-61,-1-1-459,-4-3-1039,-3-2 459</inkml:trace>
  <inkml:trace contextRef="#ctx0" brushRef="#br0" timeOffset="628">4409 1140 224,'-7'-4'285,"7"4"-12,0 0-10,0 0-12,0 0-13,-6-8-7,6 8-10,0 0-13,3-15-5,-3 15-6,0 0 4,5-21-12,-3 12-4,-1-4 5,-1 0-10,0 2-1,0-4-9,0-2-3,0 0-6,-1-5-11,-1-1-8,-3-1-13,2 2-5,-2-6-7,-3-5-8,3 0-2,-3-1-7,-2 1-3,2 1 23,3 4 7,-3-7-13,4 8-6,-5 3-13,4-2 14,-2 1-3,4 1-4,0 4-5,-4 2 5,6 2-3,-3 0-9,0 4-1,2-3-5,2 6-2,0 9 3,-3-15 0,1 7-5,2 8 4,-3-11-15,3 11 2,0 0-7,-2-13-8,2 13-7,0 0-6,0 0-3,0 0-5,0 0-2,-2-9-1,2 9-4,0 0 6,0 0-11,0 0 8,0 0-1,0 0-3,0 41 6,0-28 3,2-3 6,-2 6-6,2-4-1,-2 3 4,3-3 0,0 3 1,-1 1 6,0 0-15,6-2-31,-7 2 0,1 1 0,3 0 0,-2-2 0,7 5 0,-10-1 0,6 0 0,-1-3 0,-2 0 0,1 2 0,-1-1 0,2-2 0,0 9 0,0-7 0,0 5 0,1-8 0,-1 8 0,3-5 0,-5-3 0,1 2 0,1 1 0,1-1 0,-1 1 0,-3-4 0,1 2 0,2 0 0,-5-2 0,3 4 0,-3-4 0,0 2 0,0 0 0,0-2 0,-3-4 0,-2 2 0,0 5 0,0-5 0,-1 2 0,-1-4 0,-1 3 0,1-5 0,-2 0 0,4 1 0,-10 0 0,5 0 0,-1-2 0,-5 1 0,1-2 0,0 0 0,-6-4 0,6 2 0,-6 2 0,0-2 0,0 2 0,-5-2 0,1-3 0,1 0 0,1 2 0,4-1 0,-6 1 0,7-2 0,-3 0 0,5-2 0,1 1 0,0-1 0,15 2 0,-21-1 0,11-1 0,10 2 0,-19-6 0,12 1 0,-1 0 0,8 5 0,-11-12 0,6 3 0,-3 1 0,1 1 0,4-5 0,0 3 0,-4-1 0,4-4 0,1-1 0,1 2 0,-1-4 0,0 4 0,2-2 0,0 0 0,0 0 0,0 0 0,0 0 0,-1 1 0,2 2 0,-1 3 0,2-3 0,-2 12 0,2-15 0,-2 15 0,0-13 0,0 13 0,0-9 0,0 9 0,0 0 0,0 0 0,3-11 0,-3 11 0,0 0 0,0 0 0,0 0 0,0 0 0,0 0 0,0 0 0,0 0 0,0 0 0,0 0 0,0 0 0,0 0 0,7 26 0,-7-26 0,3 18 0,-3-8 0,3 5 0,-3-2 0,2 4 0,-2-2 0,1 3 0,-1-2 0,4 0 0,-4 0 0,1 2 0,-1 1 0,0 1 0,-1-3 0,1 5 0,-5-5 0,3 4 0,-1 1 0,-4 1 0,2-3 0,-1 3 0,-1-3 0,-2 1 0,-3 3 0,-1-3 0,3 1 0,-3 0 0,0 1 0,-5-3 0,5 3 0,-3-4 0,-5 1 0,3 1 0,-15 1 0,4 1 0,0-3 0,-7 0 0,-2-3 0,-1 1 0,-1-4 0,-6-3 0,-3 1 0,0-3 0,-5 1 0,4-7 0,-4 3 0,-16-3 0,18-1 0,10-4-189,-1-1-186,3-5-67,10 1-70,7-3-105,6-3-393,-1-1-1093,5-7 483</inkml:trace>
  <inkml:trace contextRef="#ctx0" brushRef="#br0" timeOffset="1867">3751 649 174,'0'0'283,"0"0"-12,0 0-19,0 0-10,5-8-16,-5 8-10,0 0-11,0 0-9,0 0-4,0 0-11,0 0-9,0 0-20,9-5 3,-9 5-14,0 0-8,0 0-13,0 0-9,0 0-4,0 0-7,0 0-18,0 0 5,0 0-8,0 0-2,0 0-13,0 0 2,0 0-11,0 0 22,0 0 7,-31-1 7,31 1 11,0 0 5,0 0 1,-6-7 5,6 7-10,-5-10-7,5 10-6,-2-13-3,2 13-10,5-13-1,-5 13-2,3-12-2,-3 12-1,5-9-5,-5 9-5,7-9-6,-7 9-7,0 0-4,6-9-9,-6 9-3,0 0-4,10-2-1,-10 2-6,0 0-1,0 0-1,0 0-3,16 17-2,-16-17-2,2 9-3,-2-9 2,-2 13-3,2-13-1,-3 13 1,3-13 3,-5 11-2,5-11 1,-9 11-2,9-11 3,-9 8-1,1-5 0,8-3-2,-10 8 1,10-8 29,-8 2-3,8-2-4,0 0 0,0 0-2,-16 0-5,16 0 0,0 0-4,0 0-9,-13-8-2,13 8-13,0 0-26,-2-15-28,2 15-31,0 0-30,7-16-47,-7 16-49,10-11-44,-10 11-53,9-10-68,1 4-95,-5-1-249,3 2-783,0-7 347</inkml:trace>
  <inkml:trace contextRef="#ctx0" brushRef="#br0" timeOffset="2387">4002 173 237,'0'0'292,"0"0"-18,0 0-24,0 0-24,0 0-8,0 0-12,0 0-6,0 0-8,0 0-6,0 0-4,-18 30-12,9-21-14,0 1-14,-1-1-8,0 2-9,0 0-15,5-5 4,-4 4-20,-1-1-3,5-4-7,-5 1-5,-1 0-5,6 0-5,-5-1-1,10-5-4,-18 1 8,18-1-6,-18-1-3,18 1 4,-9-5-2,-3-1-6,6 0-1,-1-1-1,7 7-9,-13-11 3,7 3 2,4 0-6,-1-1-4,-4 2 1,7 7-12,-5-15 14,5 15-6,-8-9-5,8 9-2,-5-10-4,5 10-2,0 0-3,-3-9-7,3 9-1,0 0-5,0 0-5,0 0 1,0 0 6,0 0-5,0 0-1,-23 14 1,17-9-16,6-5 8,-12 8 8,9-3 3,3-5-3,-13 7-2,13-7 3,-11 5 2,11-5-5,-12 0 0,12 0-10,0 0 8,-19-5-5,14-1 1,-5 0-29,10 6 10,-10-11-12,5 2-21,0 2-19,5 7-8,-6-19-23,1 10-17,5 9-19,-2-17-16,-1 11-24,3 6-27,-3-13-37,3 13-46,-5-10-302,5 10-639,-10-5 282</inkml:trace>
  <inkml:trace contextRef="#ctx0" brushRef="#br0" timeOffset="2919">2029 758 50,'-4'-13'330,"4"13"-8,0-13-13,0 13-14,9-17-14,-4 10-7,1-1-6,-1-1-12,1-3-22,4 3-5,0 2-9,-5-1-7,5 2-9,-1-1-11,-4 1-6,5-2-9,0 3-10,-2-2-8,2 5-7,0-3-9,-1 1-8,3 2-10,-12 2-5,24-5-10,-14 5-7,3 0-3,-2 1-9,4 3-4,-5 0-2,4 3-5,0-1 1,-3 1-8,0 4-4,-1-3-2,3 0 6,-1 3 2,1 2-11,1 1 5,3-2 6,0 1-6,1 2-11,-5-4-1,7 4 2,-2-2-1,1 4 1,-1-3-15,0 0 5,0-1-5,0 2 2,-3-4-7,6 1-5,-5 3 2,-3-4-3,8 5 1,-4-2-3,-1-3 1,0-1-2,-1 0-11,-2-1 6,3 3-15,-1-3 11,-2 1-3,2-5 1,3 5-5,-5 1-1,-4 0-2,3-2-1,1-1 2,-7-4-3,1-1 0,-2 3-5,1-2 8,-6-4-1,0 0-9,10 5 0,-10-5 5,7 4 4,-7-4 2,0 0-2,6 6 0,-6-6 5,0 0 4,0 0-1,0 0 8,-16 11 1,6-8 18,-5 3 9,-3-2 6,-6-2-3,-5 2-10,1-1 7,-11 1 0,-5-2 2,0 0-3,2 1-6,-6-1-16,-1-2-33,-3 3 0,2-3 0,-4 3 0,5 1 0,2-3 0,0 1 0,4 0 0,-1 0 0,7 0 0,6-2 0,5 0 0,1 0 0,1 2 0,9-1 0,-1-2 0,1 1 0,15 0 0,-19-2 0,11 0 0,8 2 0,-18-6 0,10 1 0,-1 1 0,9 4 0,-14-13 0,7 3 0,-1-4 0,2-1 0,-1 4 0,4-3 0,-2 0 0,0-4 0,3 2 0,-6-5 0,2 1 0,4-1 0,-4 0 0,2 0 0,1-4 0,0 1 0,1-3 0,-1 3 0,0-11 0,1 9 0,-3-1 0,4-8 0,-1 0 0,0-3 0,-1 3 0,1-3 0,2 1 0,-1 0 0,-1 1 0,2 0 0,-1-3 0,-3 6 0,1-5 0,0 6 0,-5-3 0,1 3 0,-1 6 0,1 3 0,4-1 0,-5 3 0,0 1 0,5 3 0,-2 3 0,0 4 0,3 2 0,2 8 0,-1-12 0,1 12 0,0 0 0,0 0 0,0 0 0,0 0 0,0 0-251,-4 41-195,8-16-40,0 11-47,-2-1-81,1 1-364,6 0-1058,-3 3 469</inkml:trace>
  <inkml:trace contextRef="#ctx0" brushRef="#br0" timeOffset="3911">2255 1537 38,'0'0'269,"0"0"-9,7-3-10,-7 3-3,0 0-15,0 0-12,0 0-15,8-4-11,-8 4-12,0 0-10,0 0-12,0 0-11,0 0-2,0 0-14,0 0-1,0 0-3,-36 11-2,28-7 0,8-4-1,-18 5-1,11-2-5,-4 0 1,0 1-4,11-4-7,-20 4 7,10-1 4,1-1 5,9-2 0,-17 2-1,6-2 4,11 0 1,-16-4-16,16 4 1,-15-7-6,7 2-8,8 5-4,-7-14-6,2 4-8,5 10-7,4-22-9,2 7-5,2 4-7,2-2-4,-2 2-6,7 2-6,-4 3-3,2-3 3,-1 1-12,-1 3 0,0 3-5,-2 0-1,-9 2-2,19-2-3,-19 2-1,16 2-2,-16-2 0,14 4-2,-8 1 1,-6-5-1,7 13 1,-4-7 0,-3-6 4,0 13 2,0-13 3,-8 13 5,3-5 8,-2-1 3,-3 0 7,4 1 6,-5-1 5,-1-1 2,-3 0-1,-1-1 4,3-1 5,-3-2 1,3-2 2,-2 2 15,2-2-11,13 0 5,-23-3-9,15 0 3,0-1 0,8 4-3,-15-11-7,10 5 5,1-2-10,4 8-3,-2-19 3,2 19-10,6-19-7,-1 8-4,4-1-4,-1 1-4,1 4 0,3-2-13,1 1-29,-2 0-21,1 2-28,-4 1-28,3-1-42,-3 4-45,4-1-57,-12 3-57,18-6-47,-7 4-47,-3-1-58,-8 3-61,17-8-385,-17 8-965,4-7 427</inkml:trace>
  <inkml:trace contextRef="#ctx0" brushRef="#br0" timeOffset="4601">15 605 67,'0'0'338,"-10"-6"-1,10 6-12,-8-9-15,8 9 2,0-13-8,0 13-5,8-17-4,-1 5 0,0 0-9,2 2-11,3 1-7,1-4-11,0-2-8,0 4-6,5-3-17,0 1-16,1-1-10,-4 1-13,3 3-10,-2-4-12,0 4-15,1 1-17,-3 1-5,3 0-7,-1 1-10,0 2-12,-1 1 1,1 0-16,-1 3-5,-2 2 4,5-1-13,-5 4-7,0 2-2,3 1-6,5 4-3,-6-2-2,8 3-8,0 1 4,-2 2-6,2 1 1,-1-1-4,3-1-4,-1 0-6,1-1 4,-1 1-7,2 1 2,0-4 0,2-2-5,-4 1-4,1-1 0,-2-2-3,1-3 1,-1 0-2,-5-1-3,1-1 5,-4-1 3,1-2-9,2 1-2,-5-3 4,-1 1 2,-1-2-3,-1 2 0,-10 2 6,11-7 3,-6 3-5,-5 4 1,10-7 5,-10 7-6,0 0-3,0 0 0,0 0-2,-18-17 0,8 15-2,-8 2 3,0 2-1,-8 2-2,2-1 7,-4 4-3,2 3 9,-3-1-5,-7 4 0,-2 3 4,-1 2 4,3 2 3,2-2 1,-5 2 0,-2 3-2,4 1 6,-1 2-3,3-2 1,0 2 4,0 0-4,5 6-18,-2 0-11,1 1 0,0 2 0,5 4 0,0-4 0,4 3 0,3 0 0,1-2 0,5 5 0,2-8 0,4 4 0,-1-6 0,6 5 0,4-10 0,0 0 0,1-2 0,5 2 0,2-3 0,1 0 0,4-3 0,4 3 0,-1-3 0,12 2 0,-1 0 0,-3-10 0,10 5 0,-7-8 0,9 2 0,6 1 0,-5-6 0,0-1 0,-7-3 0,4-2 0,-6 0 0,-1-2 0,-6-2 0,3 2-85,0-3-305,-2-3-50,-4 3-51,1-5-65,-6 3-483,1-3-1124,-1 1 497</inkml:trace>
  <inkml:trace contextRef="#ctx0" brushRef="#br0" timeOffset="5296">1231 1209 186,'8'-8'318,"-8"8"-14,0 0-19,9-5-9,-9 5-15,0 0-19,0 0 8,0 0-21,0 0-4,0 0-8,0 0-6,0 0-4,-37 16-5,21-10-9,3-1-9,-2 0-11,0 1-9,1-1-5,1 0-4,0-1-6,1-4-3,4 4-8,8-4 0,-16 5-1,16-5 3,-12 0-5,12 0-5,0 0-5,-11-9-13,11 9-8,0 0-7,6-22-4,-6 22-10,10-17-3,-3 9-2,4-3-3,-1 3-3,-2 1-3,2 1-4,-4-1-3,4 3-11,-10 4-5,15-8 0,-7 3-8,-8 5-3,11-4-7,-11 4 0,0 0-7,13 0 1,-13 0 0,7 9-4,-7-9 11,6 10-13,-4-1-1,-2-9-1,-2 14 7,2-14 0,-3 16 2,-3-8 2,1-1-1,-3 1-4,-4 3 4,2-4 7,-1 0 3,0-1 9,2-2 6,1-2 12,8-2 18,-13 2-12,13-2 21,-11 2-6,11-2 2,0 0-1,-15-10-10,10 4-8,5 6-4,4-16-26,-4 16-35,9-24 0,-2 11 0,1 2 0,3-1 0,-2 1 0,2 1 0,-1 3 0,-4 3 0,2-3 0,2 4 0,-10 3 0,18-3 0,-18 3 0,15 3 0,-7 2 0,-8-5 0,8 11 0,-1-3 0,-4-1 0,-3 5 0,1-2 0,-1-10 0,-1 19 0,-2-11 0,-2 1 0,-2 1 0,-3 2 0,1-2 0,-4-2 0,0 0 0,1 0 0,-1-4 0,0 0 0,2-1 0,1 1 0,0-3 0,10-1 0,-18-1 0,18 1 0,-16-6 0,16 6 0,-8-7 0,8 7 0,-5-13 0,5 13 0,3-16 0,-3 16 0,7-22 0,-4 11 0,3-2 0,-1 6-196,2-3-38,-2 5-48,3-3-41,-2-3-32,1 5-24,-1-1-29,-6 7-29,9-10-40,-9 10-373,8-3-922,-8 3 408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1A9C6-09DE-4C66-9423-DAFA46039D1D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E90AD-26A3-47BE-BDD6-B03A0543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E90AD-26A3-47BE-BDD6-B03A054305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3AAC68-E3A1-4706-BF14-E68BF411D8F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B82A4A-A0BF-4295-BB21-196232EA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AC68-E3A1-4706-BF14-E68BF411D8F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2A4A-A0BF-4295-BB21-196232EA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AC68-E3A1-4706-BF14-E68BF411D8F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2A4A-A0BF-4295-BB21-196232EA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AC68-E3A1-4706-BF14-E68BF411D8F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2A4A-A0BF-4295-BB21-196232EAC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AC68-E3A1-4706-BF14-E68BF411D8F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2A4A-A0BF-4295-BB21-196232EAC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AC68-E3A1-4706-BF14-E68BF411D8F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2A4A-A0BF-4295-BB21-196232EAC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AC68-E3A1-4706-BF14-E68BF411D8F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2A4A-A0BF-4295-BB21-196232EA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AC68-E3A1-4706-BF14-E68BF411D8F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2A4A-A0BF-4295-BB21-196232EAC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AC68-E3A1-4706-BF14-E68BF411D8F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2A4A-A0BF-4295-BB21-196232EA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D3AAC68-E3A1-4706-BF14-E68BF411D8F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2A4A-A0BF-4295-BB21-196232EA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3AAC68-E3A1-4706-BF14-E68BF411D8F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B82A4A-A0BF-4295-BB21-196232EAC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3AAC68-E3A1-4706-BF14-E68BF411D8F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B82A4A-A0BF-4295-BB21-196232EA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wall.net/play/1869/886/109" TargetMode="External"/><Relationship Id="rId2" Type="http://schemas.openxmlformats.org/officeDocument/2006/relationships/hyperlink" Target="https://www.wordwall.net/resource/78775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customXml" Target="../ink/ink18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customXml" Target="../ink/ink22.xml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customXml" Target="../ink/ink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.xml"/><Relationship Id="rId18" Type="http://schemas.openxmlformats.org/officeDocument/2006/relationships/image" Target="../media/image53.emf"/><Relationship Id="rId26" Type="http://schemas.openxmlformats.org/officeDocument/2006/relationships/image" Target="../media/image57.emf"/><Relationship Id="rId3" Type="http://schemas.openxmlformats.org/officeDocument/2006/relationships/customXml" Target="../ink/ink25.xml"/><Relationship Id="rId21" Type="http://schemas.openxmlformats.org/officeDocument/2006/relationships/customXml" Target="../ink/ink34.xml"/><Relationship Id="rId34" Type="http://schemas.openxmlformats.org/officeDocument/2006/relationships/image" Target="../media/image61.emf"/><Relationship Id="rId7" Type="http://schemas.openxmlformats.org/officeDocument/2006/relationships/customXml" Target="../ink/ink27.xml"/><Relationship Id="rId12" Type="http://schemas.openxmlformats.org/officeDocument/2006/relationships/image" Target="../media/image50.emf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2" Type="http://schemas.openxmlformats.org/officeDocument/2006/relationships/image" Target="../media/image25.png"/><Relationship Id="rId16" Type="http://schemas.openxmlformats.org/officeDocument/2006/relationships/image" Target="../media/image52.emf"/><Relationship Id="rId20" Type="http://schemas.openxmlformats.org/officeDocument/2006/relationships/image" Target="../media/image54.emf"/><Relationship Id="rId29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11" Type="http://schemas.openxmlformats.org/officeDocument/2006/relationships/customXml" Target="../ink/ink29.xml"/><Relationship Id="rId24" Type="http://schemas.openxmlformats.org/officeDocument/2006/relationships/image" Target="../media/image56.emf"/><Relationship Id="rId32" Type="http://schemas.openxmlformats.org/officeDocument/2006/relationships/image" Target="../media/image60.emf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58.emf"/><Relationship Id="rId36" Type="http://schemas.openxmlformats.org/officeDocument/2006/relationships/image" Target="../media/image62.emf"/><Relationship Id="rId10" Type="http://schemas.openxmlformats.org/officeDocument/2006/relationships/image" Target="../media/image49.emf"/><Relationship Id="rId19" Type="http://schemas.openxmlformats.org/officeDocument/2006/relationships/customXml" Target="../ink/ink33.xml"/><Relationship Id="rId31" Type="http://schemas.openxmlformats.org/officeDocument/2006/relationships/customXml" Target="../ink/ink39.xml"/><Relationship Id="rId4" Type="http://schemas.openxmlformats.org/officeDocument/2006/relationships/image" Target="../media/image46.emf"/><Relationship Id="rId9" Type="http://schemas.openxmlformats.org/officeDocument/2006/relationships/customXml" Target="../ink/ink28.xml"/><Relationship Id="rId14" Type="http://schemas.openxmlformats.org/officeDocument/2006/relationships/image" Target="../media/image51.emf"/><Relationship Id="rId22" Type="http://schemas.openxmlformats.org/officeDocument/2006/relationships/image" Target="../media/image55.emf"/><Relationship Id="rId27" Type="http://schemas.openxmlformats.org/officeDocument/2006/relationships/customXml" Target="../ink/ink37.xml"/><Relationship Id="rId30" Type="http://schemas.openxmlformats.org/officeDocument/2006/relationships/image" Target="../media/image59.emf"/><Relationship Id="rId35" Type="http://schemas.openxmlformats.org/officeDocument/2006/relationships/customXml" Target="../ink/ink41.xml"/><Relationship Id="rId8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customXml" Target="../ink/ink42.xml"/><Relationship Id="rId7" Type="http://schemas.openxmlformats.org/officeDocument/2006/relationships/customXml" Target="../ink/ink4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customXml" Target="../ink/ink43.xml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6.xml"/><Relationship Id="rId18" Type="http://schemas.openxmlformats.org/officeDocument/2006/relationships/image" Target="../media/image13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0.emf"/><Relationship Id="rId17" Type="http://schemas.openxmlformats.org/officeDocument/2006/relationships/customXml" Target="../ink/ink8.xml"/><Relationship Id="rId2" Type="http://schemas.openxmlformats.org/officeDocument/2006/relationships/image" Target="../media/image5.png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9.emf"/><Relationship Id="rId19" Type="http://schemas.openxmlformats.org/officeDocument/2006/relationships/customXml" Target="../ink/ink9.xml"/><Relationship Id="rId4" Type="http://schemas.openxmlformats.org/officeDocument/2006/relationships/image" Target="../media/image6.emf"/><Relationship Id="rId9" Type="http://schemas.openxmlformats.org/officeDocument/2006/relationships/customXml" Target="../ink/ink4.xml"/><Relationship Id="rId14" Type="http://schemas.openxmlformats.org/officeDocument/2006/relationships/image" Target="../media/image11.emf"/><Relationship Id="rId22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customXml" Target="../ink/ink14.xml"/><Relationship Id="rId18" Type="http://schemas.openxmlformats.org/officeDocument/2006/relationships/image" Target="../media/image31.emf"/><Relationship Id="rId3" Type="http://schemas.openxmlformats.org/officeDocument/2006/relationships/image" Target="../media/image11.png"/><Relationship Id="rId7" Type="http://schemas.openxmlformats.org/officeDocument/2006/relationships/customXml" Target="../ink/ink11.xml"/><Relationship Id="rId12" Type="http://schemas.openxmlformats.org/officeDocument/2006/relationships/image" Target="../media/image28.emf"/><Relationship Id="rId17" Type="http://schemas.openxmlformats.org/officeDocument/2006/relationships/customXml" Target="../ink/ink16.xml"/><Relationship Id="rId2" Type="http://schemas.openxmlformats.org/officeDocument/2006/relationships/image" Target="../media/image10.png"/><Relationship Id="rId16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customXml" Target="../ink/ink13.xml"/><Relationship Id="rId5" Type="http://schemas.openxmlformats.org/officeDocument/2006/relationships/image" Target="../media/image13.png"/><Relationship Id="rId15" Type="http://schemas.openxmlformats.org/officeDocument/2006/relationships/customXml" Target="../ink/ink15.xml"/><Relationship Id="rId10" Type="http://schemas.openxmlformats.org/officeDocument/2006/relationships/image" Target="../media/image27.emf"/><Relationship Id="rId4" Type="http://schemas.openxmlformats.org/officeDocument/2006/relationships/image" Target="../media/image12.png"/><Relationship Id="rId9" Type="http://schemas.openxmlformats.org/officeDocument/2006/relationships/customXml" Target="../ink/ink12.xml"/><Relationship Id="rId1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تكوين الظل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https://www.wordwall.net/resource/787756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https://www.wordwall.net/play/1869/886/109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5591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35718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6A1821-C824-42BC-A005-604B2F8D67E7}"/>
                  </a:ext>
                </a:extLst>
              </p14:cNvPr>
              <p14:cNvContentPartPr/>
              <p14:nvPr/>
            </p14:nvContentPartPr>
            <p14:xfrm>
              <a:off x="7906126" y="1179748"/>
              <a:ext cx="549000" cy="39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6A1821-C824-42BC-A005-604B2F8D67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7126" y="1170748"/>
                <a:ext cx="5666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15657D-5DD9-4CFC-AB20-02F283E51962}"/>
                  </a:ext>
                </a:extLst>
              </p14:cNvPr>
              <p14:cNvContentPartPr/>
              <p14:nvPr/>
            </p14:nvContentPartPr>
            <p14:xfrm>
              <a:off x="7920166" y="2307268"/>
              <a:ext cx="591120" cy="394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15657D-5DD9-4CFC-AB20-02F283E519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11166" y="2298268"/>
                <a:ext cx="60876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FEA539-0C3C-4349-90E8-83ADDDA2E4C8}"/>
                  </a:ext>
                </a:extLst>
              </p14:cNvPr>
              <p14:cNvContentPartPr/>
              <p14:nvPr/>
            </p14:nvContentPartPr>
            <p14:xfrm>
              <a:off x="7864006" y="3263788"/>
              <a:ext cx="661320" cy="774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FEA539-0C3C-4349-90E8-83ADDDA2E4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5006" y="3254788"/>
                <a:ext cx="67896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AD8407-C55D-4A6A-BEF9-B5224B58E0B0}"/>
                  </a:ext>
                </a:extLst>
              </p14:cNvPr>
              <p14:cNvContentPartPr/>
              <p14:nvPr/>
            </p14:nvContentPartPr>
            <p14:xfrm>
              <a:off x="7948246" y="4768948"/>
              <a:ext cx="295920" cy="394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AD8407-C55D-4A6A-BEF9-B5224B58E0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39246" y="4759948"/>
                <a:ext cx="313560" cy="41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5800" y="609600"/>
            <a:ext cx="78486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فكر 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6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7963" y="1981200"/>
              <a:ext cx="1355725" cy="595313"/>
            </p14:xfrm>
          </p:contentPart>
        </mc:Choice>
        <mc:Fallback xmlns="">
          <p:pic>
            <p:nvPicPr>
              <p:cNvPr id="286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8593" y="1971865"/>
                <a:ext cx="1374464" cy="613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6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3438" y="1544638"/>
              <a:ext cx="598487" cy="303212"/>
            </p14:xfrm>
          </p:contentPart>
        </mc:Choice>
        <mc:Fallback xmlns="">
          <p:pic>
            <p:nvPicPr>
              <p:cNvPr id="286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4075" y="1535297"/>
                <a:ext cx="617212" cy="32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6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9300" y="1646238"/>
              <a:ext cx="1055688" cy="320675"/>
            </p14:xfrm>
          </p:contentPart>
        </mc:Choice>
        <mc:Fallback xmlns="">
          <p:pic>
            <p:nvPicPr>
              <p:cNvPr id="286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9951" y="1636870"/>
                <a:ext cx="1074385" cy="339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6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6163" y="933450"/>
              <a:ext cx="3117850" cy="798513"/>
            </p14:xfrm>
          </p:contentPart>
        </mc:Choice>
        <mc:Fallback xmlns="">
          <p:pic>
            <p:nvPicPr>
              <p:cNvPr id="286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6802" y="924098"/>
                <a:ext cx="3136572" cy="81721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88391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077D0-D33D-403A-AB81-713165DC3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56" y="228600"/>
            <a:ext cx="2554565" cy="15133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7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120775" y="4422775"/>
              <a:ext cx="866775" cy="681038"/>
            </p14:xfrm>
          </p:contentPart>
        </mc:Choice>
        <mc:Fallback xmlns="">
          <p:pic>
            <p:nvPicPr>
              <p:cNvPr id="297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30126" y="4413411"/>
                <a:ext cx="885477" cy="699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7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985963" y="3309938"/>
              <a:ext cx="1646238" cy="1549400"/>
            </p14:xfrm>
          </p:contentPart>
        </mc:Choice>
        <mc:Fallback xmlns="">
          <p:pic>
            <p:nvPicPr>
              <p:cNvPr id="297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995325" y="3300570"/>
                <a:ext cx="1664962" cy="1568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7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3013075" y="2332038"/>
              <a:ext cx="2636837" cy="2043112"/>
            </p14:xfrm>
          </p:contentPart>
        </mc:Choice>
        <mc:Fallback xmlns="">
          <p:pic>
            <p:nvPicPr>
              <p:cNvPr id="297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022438" y="2322679"/>
                <a:ext cx="2655564" cy="2061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7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" y="1736725"/>
              <a:ext cx="579438" cy="57150"/>
            </p14:xfrm>
          </p:contentPart>
        </mc:Choice>
        <mc:Fallback xmlns="">
          <p:pic>
            <p:nvPicPr>
              <p:cNvPr id="297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041" y="1727380"/>
                <a:ext cx="598106" cy="75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7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658938" y="1681163"/>
              <a:ext cx="1131888" cy="557212"/>
            </p14:xfrm>
          </p:contentPart>
        </mc:Choice>
        <mc:Fallback xmlns="">
          <p:pic>
            <p:nvPicPr>
              <p:cNvPr id="297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668304" y="1671774"/>
                <a:ext cx="1150621" cy="575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7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2887663"/>
              <a:ext cx="595313" cy="47625"/>
            </p14:xfrm>
          </p:contentPart>
        </mc:Choice>
        <mc:Fallback xmlns="">
          <p:pic>
            <p:nvPicPr>
              <p:cNvPr id="297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2018" y="2878282"/>
                <a:ext cx="614177" cy="66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7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147888" y="2243138"/>
              <a:ext cx="454025" cy="442912"/>
            </p14:xfrm>
          </p:contentPart>
        </mc:Choice>
        <mc:Fallback xmlns="">
          <p:pic>
            <p:nvPicPr>
              <p:cNvPr id="297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2157249" y="2233707"/>
                <a:ext cx="472748" cy="461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7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954213" y="2020888"/>
              <a:ext cx="38100" cy="71437"/>
            </p14:xfrm>
          </p:contentPart>
        </mc:Choice>
        <mc:Fallback xmlns="">
          <p:pic>
            <p:nvPicPr>
              <p:cNvPr id="297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1963925" y="2011460"/>
                <a:ext cx="57524" cy="90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7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765300" y="2555875"/>
              <a:ext cx="74612" cy="112713"/>
            </p14:xfrm>
          </p:contentPart>
        </mc:Choice>
        <mc:Fallback xmlns="">
          <p:pic>
            <p:nvPicPr>
              <p:cNvPr id="297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774494" y="2546422"/>
                <a:ext cx="93000" cy="131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7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266950" y="2379663"/>
              <a:ext cx="100012" cy="109537"/>
            </p14:xfrm>
          </p:contentPart>
        </mc:Choice>
        <mc:Fallback xmlns="">
          <p:pic>
            <p:nvPicPr>
              <p:cNvPr id="297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2276337" y="2370295"/>
                <a:ext cx="118787" cy="12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7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695575" y="2562225"/>
              <a:ext cx="571500" cy="527050"/>
            </p14:xfrm>
          </p:contentPart>
        </mc:Choice>
        <mc:Fallback xmlns="">
          <p:pic>
            <p:nvPicPr>
              <p:cNvPr id="297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2704956" y="2552858"/>
                <a:ext cx="590261" cy="545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7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598613" y="2789238"/>
              <a:ext cx="233363" cy="128587"/>
            </p14:xfrm>
          </p:contentPart>
        </mc:Choice>
        <mc:Fallback xmlns="">
          <p:pic>
            <p:nvPicPr>
              <p:cNvPr id="297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607948" y="2779899"/>
                <a:ext cx="252032" cy="147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7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677863" y="5237163"/>
              <a:ext cx="433388" cy="527050"/>
            </p14:xfrm>
          </p:contentPart>
        </mc:Choice>
        <mc:Fallback xmlns="">
          <p:pic>
            <p:nvPicPr>
              <p:cNvPr id="297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87206" y="5227803"/>
                <a:ext cx="452075" cy="54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7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263775" y="4951413"/>
              <a:ext cx="936625" cy="641350"/>
            </p14:xfrm>
          </p:contentPart>
        </mc:Choice>
        <mc:Fallback xmlns="">
          <p:pic>
            <p:nvPicPr>
              <p:cNvPr id="297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2273130" y="4942003"/>
                <a:ext cx="955336" cy="660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7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225550" y="5334000"/>
              <a:ext cx="503237" cy="896938"/>
            </p14:xfrm>
          </p:contentPart>
        </mc:Choice>
        <mc:Fallback xmlns="">
          <p:pic>
            <p:nvPicPr>
              <p:cNvPr id="297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-1234936" y="5324657"/>
                <a:ext cx="522009" cy="915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7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9888" y="4648200"/>
              <a:ext cx="1416050" cy="962025"/>
            </p14:xfrm>
          </p:contentPart>
        </mc:Choice>
        <mc:Fallback xmlns="">
          <p:pic>
            <p:nvPicPr>
              <p:cNvPr id="297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00544" y="4638828"/>
                <a:ext cx="1434739" cy="980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7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643188" y="5843588"/>
              <a:ext cx="1241425" cy="917575"/>
            </p14:xfrm>
          </p:contentPart>
        </mc:Choice>
        <mc:Fallback xmlns="">
          <p:pic>
            <p:nvPicPr>
              <p:cNvPr id="297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-2652541" y="5834214"/>
                <a:ext cx="1260131" cy="9363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6224"/>
            <a:ext cx="8915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2" y="1384300"/>
            <a:ext cx="876252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CE577-7C50-4F69-837F-ADFBA028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4" y="838200"/>
            <a:ext cx="905238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25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08E7B-2AD0-43C6-8AA1-ADAB4F95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8839200" cy="54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96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7554619" cy="486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 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233488"/>
            <a:ext cx="82391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2819400"/>
            <a:ext cx="1371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7463" y="1308100"/>
              <a:ext cx="127001" cy="122238"/>
            </p14:xfrm>
          </p:contentPart>
        </mc:Choice>
        <mc:Fallback xmlns="">
          <p:pic>
            <p:nvPicPr>
              <p:cNvPr id="307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687" y="1298752"/>
                <a:ext cx="145448" cy="140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5400" y="833438"/>
              <a:ext cx="388938" cy="674687"/>
            </p14:xfrm>
          </p:contentPart>
        </mc:Choice>
        <mc:Fallback xmlns="">
          <p:pic>
            <p:nvPicPr>
              <p:cNvPr id="307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9818" y="819029"/>
                <a:ext cx="417054" cy="702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85725" y="2449513"/>
              <a:ext cx="1965325" cy="969962"/>
            </p14:xfrm>
          </p:contentPart>
        </mc:Choice>
        <mc:Fallback xmlns="">
          <p:pic>
            <p:nvPicPr>
              <p:cNvPr id="307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00107" y="2435052"/>
                <a:ext cx="1993370" cy="9981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28600" y="304800"/>
            <a:ext cx="8534400" cy="624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2133600"/>
            <a:ext cx="7620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422715" cy="509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2900" y="965200"/>
              <a:ext cx="31750" cy="34925"/>
            </p14:xfrm>
          </p:contentPart>
        </mc:Choice>
        <mc:Fallback xmlns=""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3778" y="945918"/>
                <a:ext cx="69634" cy="73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6738" y="3778250"/>
              <a:ext cx="34925" cy="25400"/>
            </p14:xfrm>
          </p:contentPart>
        </mc:Choice>
        <mc:Fallback xmlns=""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07279" y="3768679"/>
                <a:ext cx="53843" cy="4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2313" y="3443288"/>
              <a:ext cx="19050" cy="12700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2968" y="3434364"/>
                <a:ext cx="37741" cy="30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3338" y="822325"/>
              <a:ext cx="698500" cy="468313"/>
            </p14:xfrm>
          </p:contentPart>
        </mc:Choice>
        <mc:Fallback xmlns=""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3967" y="812952"/>
                <a:ext cx="717242" cy="48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3175" y="906463"/>
              <a:ext cx="628650" cy="381000"/>
            </p14:xfrm>
          </p:contentPart>
        </mc:Choice>
        <mc:Fallback xmlns=""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8798" y="892058"/>
                <a:ext cx="656686" cy="409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3938" y="5267325"/>
              <a:ext cx="1631950" cy="631825"/>
            </p14:xfrm>
          </p:contentPart>
        </mc:Choice>
        <mc:Fallback xmlns="">
          <p:pic>
            <p:nvPicPr>
              <p:cNvPr id="10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94580" y="5258012"/>
                <a:ext cx="1650667" cy="650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8163" y="4373563"/>
              <a:ext cx="2325687" cy="704850"/>
            </p14:xfrm>
          </p:contentPart>
        </mc:Choice>
        <mc:Fallback xmlns="">
          <p:pic>
            <p:nvPicPr>
              <p:cNvPr id="10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08804" y="4364189"/>
                <a:ext cx="2344405" cy="7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7300" y="4311650"/>
              <a:ext cx="3297238" cy="722313"/>
            </p14:xfrm>
          </p:contentPart>
        </mc:Choice>
        <mc:Fallback xmlns="">
          <p:pic>
            <p:nvPicPr>
              <p:cNvPr id="10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47936" y="4302283"/>
                <a:ext cx="3315966" cy="741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6963" y="3270250"/>
              <a:ext cx="1790700" cy="631825"/>
            </p14:xfrm>
          </p:contentPart>
        </mc:Choice>
        <mc:Fallback xmlns="">
          <p:pic>
            <p:nvPicPr>
              <p:cNvPr id="10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67595" y="3260911"/>
                <a:ext cx="1809436" cy="650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2063" y="3330575"/>
              <a:ext cx="3048000" cy="654050"/>
            </p14:xfrm>
          </p:contentPart>
        </mc:Choice>
        <mc:Fallback xmlns="">
          <p:pic>
            <p:nvPicPr>
              <p:cNvPr id="10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2707" y="3321206"/>
                <a:ext cx="3066713" cy="6727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554162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/>
              <a:t>نشاط2</a:t>
            </a:r>
            <a:br>
              <a:rPr lang="ar-SA" dirty="0"/>
            </a:br>
            <a:r>
              <a:rPr lang="ar-SA" dirty="0"/>
              <a:t>اصنف الصور الاتية الى مواد شفافة/شبة شفاف/معتمة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21305"/>
            <a:ext cx="899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2747" y="1716505"/>
            <a:ext cx="6858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00273" y="1752600"/>
            <a:ext cx="6858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1752600"/>
            <a:ext cx="6858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1752600"/>
            <a:ext cx="6858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1400" y="1752600"/>
            <a:ext cx="6858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78028" y="1752600"/>
            <a:ext cx="6858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1752600"/>
            <a:ext cx="6858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124"/>
          <a:stretch>
            <a:fillRect/>
          </a:stretch>
        </p:blipFill>
        <p:spPr bwMode="auto">
          <a:xfrm>
            <a:off x="457200" y="762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1B32E2-9436-47B7-9E55-365CFE208D20}"/>
              </a:ext>
            </a:extLst>
          </p:cNvPr>
          <p:cNvSpPr/>
          <p:nvPr/>
        </p:nvSpPr>
        <p:spPr>
          <a:xfrm>
            <a:off x="6781800" y="59436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/>
              <a:t>معتم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5E4DD-C976-4F59-97DA-A98AA25EFBB2}"/>
              </a:ext>
            </a:extLst>
          </p:cNvPr>
          <p:cNvSpPr/>
          <p:nvPr/>
        </p:nvSpPr>
        <p:spPr>
          <a:xfrm>
            <a:off x="3810000" y="5943600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/>
              <a:t>شفاف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57994-C38B-42A7-A6E6-8CC63C83C685}"/>
              </a:ext>
            </a:extLst>
          </p:cNvPr>
          <p:cNvSpPr/>
          <p:nvPr/>
        </p:nvSpPr>
        <p:spPr>
          <a:xfrm>
            <a:off x="685800" y="5943600"/>
            <a:ext cx="243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/>
              <a:t>شبه شفاف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8458200" cy="284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E1CF7-607B-4FAC-B9C4-5D16137F0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73" y="4038600"/>
            <a:ext cx="7809653" cy="26032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876800"/>
            <a:ext cx="6886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362200"/>
            <a:ext cx="5562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19200"/>
            <a:ext cx="3105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r="-3523" b="47733"/>
          <a:stretch>
            <a:fillRect/>
          </a:stretch>
        </p:blipFill>
        <p:spPr bwMode="auto">
          <a:xfrm>
            <a:off x="1524000" y="3352800"/>
            <a:ext cx="685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219200"/>
            <a:ext cx="211349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7438" y="2244725"/>
              <a:ext cx="876300" cy="514350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8019" y="2235354"/>
                <a:ext cx="895137" cy="533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4425" y="3295650"/>
              <a:ext cx="268288" cy="400050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5037" y="3286108"/>
                <a:ext cx="287065" cy="419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4154488"/>
              <a:ext cx="455612" cy="239712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02099" y="4145130"/>
                <a:ext cx="474341" cy="258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3863" y="4803775"/>
              <a:ext cx="649287" cy="666750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94427" y="4794415"/>
                <a:ext cx="668160" cy="685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7113" y="3313113"/>
              <a:ext cx="222250" cy="487362"/>
            </p14:xfrm>
          </p:contentPart>
        </mc:Choice>
        <mc:Fallback xmlns=""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38564" y="3284635"/>
                <a:ext cx="279348" cy="544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0488" y="4198938"/>
              <a:ext cx="895350" cy="414337"/>
            </p14:xfrm>
          </p:contentPart>
        </mc:Choice>
        <mc:Fallback xmlns=""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02013" y="4170450"/>
                <a:ext cx="952301" cy="4713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1013</TotalTime>
  <Words>52</Words>
  <Application>Microsoft Office PowerPoint</Application>
  <PresentationFormat>On-screen Show (4:3)</PresentationFormat>
  <Paragraphs>18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تكوين الظل</vt:lpstr>
      <vt:lpstr>PowerPoint Presentation</vt:lpstr>
      <vt:lpstr>PowerPoint Presentation</vt:lpstr>
      <vt:lpstr>PowerPoint Presentation</vt:lpstr>
      <vt:lpstr>PowerPoint Presentation</vt:lpstr>
      <vt:lpstr>نشاط2 اصنف الصور الاتية الى مواد شفافة/شبة شفاف/معتمة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 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تكوين الظل</dc:title>
  <dc:creator>Lenovo</dc:creator>
  <cp:lastModifiedBy>s.kakish</cp:lastModifiedBy>
  <cp:revision>14</cp:revision>
  <dcterms:created xsi:type="dcterms:W3CDTF">2021-01-19T14:38:31Z</dcterms:created>
  <dcterms:modified xsi:type="dcterms:W3CDTF">2023-02-28T17:20:34Z</dcterms:modified>
</cp:coreProperties>
</file>