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80" r:id="rId5"/>
    <p:sldId id="281" r:id="rId6"/>
    <p:sldId id="277" r:id="rId7"/>
    <p:sldId id="272" r:id="rId8"/>
    <p:sldId id="278" r:id="rId9"/>
    <p:sldId id="279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63" autoAdjust="0"/>
    <p:restoredTop sz="94660"/>
  </p:normalViewPr>
  <p:slideViewPr>
    <p:cSldViewPr snapToGrid="0">
      <p:cViewPr varScale="1">
        <p:scale>
          <a:sx n="72" d="100"/>
          <a:sy n="72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232A15E-A40A-4E28-92E4-4C699026C4F4}" type="datetimeFigureOut">
              <a:rPr lang="tr-TR" smtClean="0"/>
              <a:t>27.02.2023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196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27.02.2023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8927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27.02.2023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090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27.02.2023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098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27.02.2023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916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27.02.2023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056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27.02.2023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443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27.02.2023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345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27.02.2023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727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27.02.2023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959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27.02.2023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111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27.02.2023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3767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27.02.2023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98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27.02.2023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965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27.02.2023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7473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27.02.2023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302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27.02.2023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101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32A15E-A40A-4E28-92E4-4C699026C4F4}" type="datetimeFigureOut">
              <a:rPr lang="tr-TR" smtClean="0"/>
              <a:t>27.02.2023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826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44"/>
          <a:stretch/>
        </p:blipFill>
        <p:spPr>
          <a:xfrm>
            <a:off x="3160343" y="3903226"/>
            <a:ext cx="5932365" cy="17253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8692" y="2929345"/>
            <a:ext cx="6815669" cy="1515533"/>
          </a:xfrm>
        </p:spPr>
        <p:txBody>
          <a:bodyPr/>
          <a:lstStyle/>
          <a:p>
            <a:br>
              <a:rPr lang="tr-TR" dirty="0">
                <a:latin typeface="Comic Sans MS" panose="030F0702030302020204" pitchFamily="66" charset="0"/>
              </a:rPr>
            </a:br>
            <a:r>
              <a:rPr lang="tr-TR" dirty="0">
                <a:latin typeface="Comic Sans MS" panose="030F0702030302020204" pitchFamily="66" charset="0"/>
              </a:rPr>
              <a:t>WAS / WERE</a:t>
            </a:r>
          </a:p>
        </p:txBody>
      </p:sp>
    </p:spTree>
    <p:extLst>
      <p:ext uri="{BB962C8B-B14F-4D97-AF65-F5344CB8AC3E}">
        <p14:creationId xmlns:p14="http://schemas.microsoft.com/office/powerpoint/2010/main" val="2672897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89200" y="2098829"/>
            <a:ext cx="1223962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altLang="tr-TR" sz="3200" dirty="0">
                <a:latin typeface="Comic Sans MS" panose="030F0702030302020204" pitchFamily="66" charset="0"/>
              </a:rPr>
              <a:t>I</a:t>
            </a:r>
          </a:p>
          <a:p>
            <a:r>
              <a:rPr lang="tr-TR" altLang="tr-TR" sz="3200" dirty="0">
                <a:latin typeface="Comic Sans MS" panose="030F0702030302020204" pitchFamily="66" charset="0"/>
              </a:rPr>
              <a:t>He</a:t>
            </a:r>
          </a:p>
          <a:p>
            <a:r>
              <a:rPr lang="tr-TR" altLang="tr-TR" sz="3200" dirty="0">
                <a:latin typeface="Comic Sans MS" panose="030F0702030302020204" pitchFamily="66" charset="0"/>
              </a:rPr>
              <a:t>She</a:t>
            </a:r>
          </a:p>
          <a:p>
            <a:r>
              <a:rPr lang="tr-TR" altLang="tr-TR" sz="3200" dirty="0">
                <a:latin typeface="Comic Sans MS" panose="030F0702030302020204" pitchFamily="66" charset="0"/>
              </a:rPr>
              <a:t>It</a:t>
            </a:r>
          </a:p>
          <a:p>
            <a:endParaRPr lang="tr-TR" altLang="tr-TR" sz="3200" dirty="0">
              <a:latin typeface="Comic Sans MS" panose="030F0702030302020204" pitchFamily="66" charset="0"/>
            </a:endParaRPr>
          </a:p>
          <a:p>
            <a:r>
              <a:rPr lang="tr-TR" altLang="tr-TR" sz="3200" dirty="0">
                <a:latin typeface="Comic Sans MS" panose="030F0702030302020204" pitchFamily="66" charset="0"/>
              </a:rPr>
              <a:t>We</a:t>
            </a:r>
          </a:p>
          <a:p>
            <a:r>
              <a:rPr lang="tr-TR" altLang="tr-TR" sz="3200" dirty="0">
                <a:latin typeface="Comic Sans MS" panose="030F0702030302020204" pitchFamily="66" charset="0"/>
              </a:rPr>
              <a:t>You</a:t>
            </a:r>
          </a:p>
          <a:p>
            <a:r>
              <a:rPr lang="tr-TR" altLang="tr-TR" sz="3200" dirty="0">
                <a:latin typeface="Comic Sans MS" panose="030F0702030302020204" pitchFamily="66" charset="0"/>
              </a:rPr>
              <a:t>They</a:t>
            </a:r>
          </a:p>
        </p:txBody>
      </p:sp>
      <p:sp>
        <p:nvSpPr>
          <p:cNvPr id="3" name="AutoShape 5"/>
          <p:cNvSpPr>
            <a:spLocks/>
          </p:cNvSpPr>
          <p:nvPr/>
        </p:nvSpPr>
        <p:spPr bwMode="auto">
          <a:xfrm>
            <a:off x="1891022" y="2098829"/>
            <a:ext cx="433388" cy="1944688"/>
          </a:xfrm>
          <a:prstGeom prst="rightBrace">
            <a:avLst>
              <a:gd name="adj1" fmla="val 37393"/>
              <a:gd name="adj2" fmla="val 50000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tr-TR" altLang="tr-TR">
              <a:latin typeface="Comic Sans MS" panose="030F0702030302020204" pitchFamily="66" charset="0"/>
            </a:endParaRPr>
          </a:p>
        </p:txBody>
      </p:sp>
      <p:sp>
        <p:nvSpPr>
          <p:cNvPr id="4" name="AutoShape 6"/>
          <p:cNvSpPr>
            <a:spLocks/>
          </p:cNvSpPr>
          <p:nvPr/>
        </p:nvSpPr>
        <p:spPr bwMode="auto">
          <a:xfrm>
            <a:off x="2129733" y="4635557"/>
            <a:ext cx="433388" cy="1441450"/>
          </a:xfrm>
          <a:prstGeom prst="rightBrace">
            <a:avLst>
              <a:gd name="adj1" fmla="val 27717"/>
              <a:gd name="adj2" fmla="val 50000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tr-TR" altLang="tr-TR">
              <a:latin typeface="Comic Sans MS" panose="030F0702030302020204" pitchFamily="66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393442" y="2774514"/>
            <a:ext cx="6048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</a:t>
            </a:r>
            <a:r>
              <a:rPr lang="tr-TR" alt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as</a:t>
            </a:r>
            <a:r>
              <a:rPr lang="en-US" alt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tr-TR" altLang="tr-TR" sz="2800" dirty="0">
                <a:latin typeface="Comic Sans MS" panose="030F0702030302020204" pitchFamily="66" charset="0"/>
              </a:rPr>
              <a:t>at school yesterday.</a:t>
            </a:r>
            <a:endParaRPr lang="en-US" altLang="tr-TR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20" descr="s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23" y="3261330"/>
            <a:ext cx="1287462" cy="14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1516242" y="1400992"/>
            <a:ext cx="878473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4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Positive form</a:t>
            </a:r>
            <a:endParaRPr lang="tr-TR" altLang="tr-TR" sz="44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716696" y="5107502"/>
            <a:ext cx="6871804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were </a:t>
            </a:r>
            <a:r>
              <a:rPr lang="tr-TR" altLang="tr-TR" sz="2800" dirty="0">
                <a:latin typeface="Comic Sans MS" panose="030F0702030302020204" pitchFamily="66" charset="0"/>
              </a:rPr>
              <a:t>at the beach last week.</a:t>
            </a:r>
            <a:endParaRPr lang="en-US" altLang="tr-TR" sz="2800" dirty="0">
              <a:latin typeface="Comic Sans MS" panose="030F0702030302020204" pitchFamily="66" charset="0"/>
            </a:endParaRPr>
          </a:p>
        </p:txBody>
      </p:sp>
      <p:pic>
        <p:nvPicPr>
          <p:cNvPr id="9" name="Picture 21" descr="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902" y="4799070"/>
            <a:ext cx="1839912" cy="127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WordArt 19"/>
          <p:cNvSpPr>
            <a:spLocks noChangeArrowheads="1" noChangeShapeType="1" noTextEdit="1"/>
          </p:cNvSpPr>
          <p:nvPr/>
        </p:nvSpPr>
        <p:spPr bwMode="auto">
          <a:xfrm>
            <a:off x="4047163" y="767135"/>
            <a:ext cx="3925763" cy="6654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1100" b="1" kern="1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WAS/WERE</a:t>
            </a:r>
          </a:p>
        </p:txBody>
      </p:sp>
    </p:spTree>
    <p:extLst>
      <p:ext uri="{BB962C8B-B14F-4D97-AF65-F5344CB8AC3E}">
        <p14:creationId xmlns:p14="http://schemas.microsoft.com/office/powerpoint/2010/main" val="2688342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89200" y="2098829"/>
            <a:ext cx="1223962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altLang="tr-TR" sz="3200" dirty="0">
                <a:latin typeface="Comic Sans MS" panose="030F0702030302020204" pitchFamily="66" charset="0"/>
              </a:rPr>
              <a:t>I</a:t>
            </a:r>
          </a:p>
          <a:p>
            <a:r>
              <a:rPr lang="tr-TR" altLang="tr-TR" sz="3200" dirty="0">
                <a:latin typeface="Comic Sans MS" panose="030F0702030302020204" pitchFamily="66" charset="0"/>
              </a:rPr>
              <a:t>He</a:t>
            </a:r>
          </a:p>
          <a:p>
            <a:r>
              <a:rPr lang="tr-TR" altLang="tr-TR" sz="3200" dirty="0">
                <a:latin typeface="Comic Sans MS" panose="030F0702030302020204" pitchFamily="66" charset="0"/>
              </a:rPr>
              <a:t>She</a:t>
            </a:r>
          </a:p>
          <a:p>
            <a:r>
              <a:rPr lang="tr-TR" altLang="tr-TR" sz="3200" dirty="0">
                <a:latin typeface="Comic Sans MS" panose="030F0702030302020204" pitchFamily="66" charset="0"/>
              </a:rPr>
              <a:t>It</a:t>
            </a:r>
          </a:p>
          <a:p>
            <a:endParaRPr lang="tr-TR" altLang="tr-TR" sz="3200" dirty="0">
              <a:latin typeface="Comic Sans MS" panose="030F0702030302020204" pitchFamily="66" charset="0"/>
            </a:endParaRPr>
          </a:p>
          <a:p>
            <a:r>
              <a:rPr lang="tr-TR" altLang="tr-TR" sz="3200" dirty="0">
                <a:latin typeface="Comic Sans MS" panose="030F0702030302020204" pitchFamily="66" charset="0"/>
              </a:rPr>
              <a:t>We</a:t>
            </a:r>
          </a:p>
          <a:p>
            <a:r>
              <a:rPr lang="tr-TR" altLang="tr-TR" sz="3200" dirty="0">
                <a:latin typeface="Comic Sans MS" panose="030F0702030302020204" pitchFamily="66" charset="0"/>
              </a:rPr>
              <a:t>You</a:t>
            </a:r>
          </a:p>
          <a:p>
            <a:r>
              <a:rPr lang="tr-TR" altLang="tr-TR" sz="3200" dirty="0">
                <a:latin typeface="Comic Sans MS" panose="030F0702030302020204" pitchFamily="66" charset="0"/>
              </a:rPr>
              <a:t>They</a:t>
            </a:r>
          </a:p>
        </p:txBody>
      </p:sp>
      <p:sp>
        <p:nvSpPr>
          <p:cNvPr id="3" name="AutoShape 5"/>
          <p:cNvSpPr>
            <a:spLocks/>
          </p:cNvSpPr>
          <p:nvPr/>
        </p:nvSpPr>
        <p:spPr bwMode="auto">
          <a:xfrm>
            <a:off x="1891022" y="2098829"/>
            <a:ext cx="433388" cy="1944688"/>
          </a:xfrm>
          <a:prstGeom prst="rightBrace">
            <a:avLst>
              <a:gd name="adj1" fmla="val 37393"/>
              <a:gd name="adj2" fmla="val 50000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tr-TR" altLang="tr-TR">
              <a:latin typeface="Comic Sans MS" panose="030F0702030302020204" pitchFamily="66" charset="0"/>
            </a:endParaRPr>
          </a:p>
        </p:txBody>
      </p:sp>
      <p:sp>
        <p:nvSpPr>
          <p:cNvPr id="4" name="AutoShape 6"/>
          <p:cNvSpPr>
            <a:spLocks/>
          </p:cNvSpPr>
          <p:nvPr/>
        </p:nvSpPr>
        <p:spPr bwMode="auto">
          <a:xfrm>
            <a:off x="2129733" y="4635557"/>
            <a:ext cx="433388" cy="1441450"/>
          </a:xfrm>
          <a:prstGeom prst="rightBrace">
            <a:avLst>
              <a:gd name="adj1" fmla="val 27717"/>
              <a:gd name="adj2" fmla="val 50000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tr-TR" altLang="tr-TR">
              <a:latin typeface="Comic Sans MS" panose="030F0702030302020204" pitchFamily="66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393442" y="2774514"/>
            <a:ext cx="70951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tr-TR" sz="28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w</a:t>
            </a:r>
            <a:r>
              <a:rPr lang="tr-TR" altLang="tr-TR" sz="28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as</a:t>
            </a:r>
            <a:r>
              <a:rPr lang="en-US" altLang="tr-TR" sz="28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alt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not(wasn't)  </a:t>
            </a:r>
            <a:r>
              <a:rPr lang="tr-TR" altLang="tr-TR" sz="2800" dirty="0">
                <a:latin typeface="Comic Sans MS" panose="030F0702030302020204" pitchFamily="66" charset="0"/>
              </a:rPr>
              <a:t>at school yesterday.</a:t>
            </a:r>
            <a:endParaRPr lang="en-US" altLang="tr-TR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20" descr="s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23" y="3261330"/>
            <a:ext cx="1287462" cy="14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1516242" y="1400992"/>
            <a:ext cx="878473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4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Negative form</a:t>
            </a:r>
            <a:endParaRPr lang="tr-TR" altLang="tr-TR" sz="44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493385" y="5107502"/>
            <a:ext cx="7366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tr-TR" sz="28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w</a:t>
            </a:r>
            <a:r>
              <a:rPr lang="tr-TR" altLang="tr-TR" sz="28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ere</a:t>
            </a:r>
            <a:r>
              <a:rPr lang="en-US" alt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not(weren’t) </a:t>
            </a:r>
            <a:r>
              <a:rPr lang="tr-TR" altLang="tr-TR" sz="2800" dirty="0">
                <a:latin typeface="Comic Sans MS" panose="030F0702030302020204" pitchFamily="66" charset="0"/>
              </a:rPr>
              <a:t>at the beach last week.</a:t>
            </a:r>
            <a:endParaRPr lang="en-US" altLang="tr-TR" sz="2800" dirty="0">
              <a:latin typeface="Comic Sans MS" panose="030F0702030302020204" pitchFamily="66" charset="0"/>
            </a:endParaRPr>
          </a:p>
        </p:txBody>
      </p:sp>
      <p:pic>
        <p:nvPicPr>
          <p:cNvPr id="9" name="Picture 21" descr="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615" y="4468533"/>
            <a:ext cx="1839912" cy="127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WordArt 19"/>
          <p:cNvSpPr>
            <a:spLocks noChangeArrowheads="1" noChangeShapeType="1" noTextEdit="1"/>
          </p:cNvSpPr>
          <p:nvPr/>
        </p:nvSpPr>
        <p:spPr bwMode="auto">
          <a:xfrm>
            <a:off x="4047163" y="767135"/>
            <a:ext cx="3925763" cy="6654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1100" b="1" kern="1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WAS/WERE</a:t>
            </a:r>
          </a:p>
        </p:txBody>
      </p:sp>
    </p:spTree>
    <p:extLst>
      <p:ext uri="{BB962C8B-B14F-4D97-AF65-F5344CB8AC3E}">
        <p14:creationId xmlns:p14="http://schemas.microsoft.com/office/powerpoint/2010/main" val="1564215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88437" y="2850783"/>
            <a:ext cx="6336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latin typeface="Comic Sans MS" panose="030F0702030302020204" pitchFamily="66" charset="0"/>
              </a:rPr>
              <a:t>He </a:t>
            </a:r>
            <a:r>
              <a:rPr 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was </a:t>
            </a:r>
            <a:r>
              <a:rPr lang="tr-TR" sz="2800" b="1" dirty="0">
                <a:latin typeface="Comic Sans MS" panose="030F0702030302020204" pitchFamily="66" charset="0"/>
              </a:rPr>
              <a:t>a </a:t>
            </a:r>
            <a:r>
              <a:rPr lang="en-US" sz="2800" b="1" dirty="0">
                <a:latin typeface="Comic Sans MS" panose="030F0702030302020204" pitchFamily="66" charset="0"/>
              </a:rPr>
              <a:t>good boy</a:t>
            </a:r>
            <a:r>
              <a:rPr lang="tr-TR" sz="2400" b="1" dirty="0">
                <a:latin typeface="Comic Sans MS" panose="030F0702030302020204" pitchFamily="66" charset="0"/>
              </a:rPr>
              <a:t>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7" name="Picture 6" descr="Untitled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88" y="520231"/>
            <a:ext cx="5132490" cy="2334612"/>
          </a:xfrm>
          <a:prstGeom prst="rect">
            <a:avLst/>
          </a:prstGeom>
        </p:spPr>
      </p:pic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7AAD05F5-5B92-400E-B912-8DFC4F7F0090}"/>
              </a:ext>
            </a:extLst>
          </p:cNvPr>
          <p:cNvSpPr/>
          <p:nvPr/>
        </p:nvSpPr>
        <p:spPr>
          <a:xfrm>
            <a:off x="4062455" y="3112393"/>
            <a:ext cx="45719" cy="4571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F37F43-E8B6-4276-9199-6E21AE1E748F}"/>
              </a:ext>
            </a:extLst>
          </p:cNvPr>
          <p:cNvSpPr/>
          <p:nvPr/>
        </p:nvSpPr>
        <p:spPr>
          <a:xfrm>
            <a:off x="2688437" y="3851322"/>
            <a:ext cx="6336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latin typeface="Comic Sans MS" panose="030F0702030302020204" pitchFamily="66" charset="0"/>
              </a:rPr>
              <a:t>He </a:t>
            </a:r>
            <a:r>
              <a:rPr 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was 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     </a:t>
            </a:r>
            <a:r>
              <a:rPr lang="tr-TR" sz="2800" b="1" dirty="0">
                <a:latin typeface="Comic Sans MS" panose="030F0702030302020204" pitchFamily="66" charset="0"/>
              </a:rPr>
              <a:t>a </a:t>
            </a:r>
            <a:r>
              <a:rPr lang="en-US" sz="2800" b="1" dirty="0">
                <a:latin typeface="Comic Sans MS" panose="030F0702030302020204" pitchFamily="66" charset="0"/>
              </a:rPr>
              <a:t>good boy</a:t>
            </a:r>
            <a:r>
              <a:rPr lang="tr-TR" sz="2400" b="1" dirty="0">
                <a:latin typeface="Comic Sans MS" panose="030F0702030302020204" pitchFamily="66" charset="0"/>
              </a:rPr>
              <a:t>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1C0194-4A20-4B52-B121-3F9EE7C0D7EF}"/>
              </a:ext>
            </a:extLst>
          </p:cNvPr>
          <p:cNvSpPr txBox="1"/>
          <p:nvPr/>
        </p:nvSpPr>
        <p:spPr>
          <a:xfrm>
            <a:off x="4267200" y="3799879"/>
            <a:ext cx="101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Comic Sans MS" panose="030F0702030302020204" pitchFamily="66" charset="0"/>
              </a:rPr>
              <a:t>not</a:t>
            </a:r>
          </a:p>
        </p:txBody>
      </p:sp>
    </p:spTree>
    <p:extLst>
      <p:ext uri="{BB962C8B-B14F-4D97-AF65-F5344CB8AC3E}">
        <p14:creationId xmlns:p14="http://schemas.microsoft.com/office/powerpoint/2010/main" val="254771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88437" y="2850783"/>
            <a:ext cx="6336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They 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were</a:t>
            </a:r>
            <a:r>
              <a:rPr lang="en-US" sz="2800" b="1" dirty="0">
                <a:latin typeface="Comic Sans MS" panose="030F0702030302020204" pitchFamily="66" charset="0"/>
              </a:rPr>
              <a:t> good boys</a:t>
            </a:r>
            <a:r>
              <a:rPr lang="tr-TR" sz="2400" b="1" dirty="0">
                <a:latin typeface="Comic Sans MS" panose="030F0702030302020204" pitchFamily="66" charset="0"/>
              </a:rPr>
              <a:t>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7" name="Picture 6" descr="Untitled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88" y="520231"/>
            <a:ext cx="5132490" cy="2334612"/>
          </a:xfrm>
          <a:prstGeom prst="rect">
            <a:avLst/>
          </a:prstGeom>
        </p:spPr>
      </p:pic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7AAD05F5-5B92-400E-B912-8DFC4F7F0090}"/>
              </a:ext>
            </a:extLst>
          </p:cNvPr>
          <p:cNvSpPr/>
          <p:nvPr/>
        </p:nvSpPr>
        <p:spPr>
          <a:xfrm>
            <a:off x="4062455" y="3112393"/>
            <a:ext cx="45719" cy="4571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F37F43-E8B6-4276-9199-6E21AE1E748F}"/>
              </a:ext>
            </a:extLst>
          </p:cNvPr>
          <p:cNvSpPr/>
          <p:nvPr/>
        </p:nvSpPr>
        <p:spPr>
          <a:xfrm>
            <a:off x="2688437" y="3851322"/>
            <a:ext cx="6336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They</a:t>
            </a:r>
            <a:r>
              <a:rPr lang="tr-TR" sz="2800" b="1" dirty="0">
                <a:latin typeface="Comic Sans MS" panose="030F0702030302020204" pitchFamily="66" charset="0"/>
              </a:rPr>
              <a:t> </a:t>
            </a:r>
            <a:r>
              <a:rPr 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ere</a:t>
            </a:r>
            <a:r>
              <a:rPr 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    </a:t>
            </a:r>
            <a:r>
              <a:rPr lang="en-US" sz="2800" b="1" dirty="0">
                <a:latin typeface="Comic Sans MS" panose="030F0702030302020204" pitchFamily="66" charset="0"/>
              </a:rPr>
              <a:t>good boys</a:t>
            </a:r>
            <a:r>
              <a:rPr lang="tr-TR" sz="2400" b="1" dirty="0">
                <a:latin typeface="Comic Sans MS" panose="030F0702030302020204" pitchFamily="66" charset="0"/>
              </a:rPr>
              <a:t>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1C0194-4A20-4B52-B121-3F9EE7C0D7EF}"/>
              </a:ext>
            </a:extLst>
          </p:cNvPr>
          <p:cNvSpPr txBox="1"/>
          <p:nvPr/>
        </p:nvSpPr>
        <p:spPr>
          <a:xfrm>
            <a:off x="4661205" y="3728211"/>
            <a:ext cx="101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Comic Sans MS" panose="030F0702030302020204" pitchFamily="66" charset="0"/>
              </a:rPr>
              <a:t>not</a:t>
            </a:r>
          </a:p>
        </p:txBody>
      </p:sp>
    </p:spTree>
    <p:extLst>
      <p:ext uri="{BB962C8B-B14F-4D97-AF65-F5344CB8AC3E}">
        <p14:creationId xmlns:p14="http://schemas.microsoft.com/office/powerpoint/2010/main" val="378549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877686" y="2476779"/>
            <a:ext cx="70951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2800" dirty="0">
                <a:latin typeface="Comic Sans MS" panose="030F0702030302020204" pitchFamily="66" charset="0"/>
              </a:rPr>
              <a:t>at </a:t>
            </a:r>
            <a:r>
              <a:rPr lang="en-US" altLang="tr-TR" sz="2800" dirty="0">
                <a:latin typeface="Comic Sans MS" panose="030F0702030302020204" pitchFamily="66" charset="0"/>
              </a:rPr>
              <a:t>the park</a:t>
            </a:r>
            <a:r>
              <a:rPr lang="tr-TR" altLang="tr-TR" sz="2800" dirty="0">
                <a:latin typeface="Comic Sans MS" panose="030F0702030302020204" pitchFamily="66" charset="0"/>
              </a:rPr>
              <a:t> yesterday</a:t>
            </a:r>
            <a:r>
              <a:rPr lang="en-US" altLang="tr-TR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1516242" y="1400992"/>
            <a:ext cx="878473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4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Yes / </a:t>
            </a:r>
            <a:r>
              <a:rPr lang="en-US" altLang="tr-TR" sz="4400" b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No questions</a:t>
            </a:r>
            <a:endParaRPr lang="tr-TR" altLang="tr-TR" sz="44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846299" y="4584281"/>
            <a:ext cx="7366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2800" dirty="0">
                <a:latin typeface="Comic Sans MS" panose="030F0702030302020204" pitchFamily="66" charset="0"/>
              </a:rPr>
              <a:t>at the beach last week</a:t>
            </a:r>
            <a:r>
              <a:rPr lang="en-US" altLang="tr-TR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9" name="Picture 21" descr="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615" y="4468533"/>
            <a:ext cx="1839912" cy="127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WordArt 19"/>
          <p:cNvSpPr>
            <a:spLocks noChangeArrowheads="1" noChangeShapeType="1" noTextEdit="1"/>
          </p:cNvSpPr>
          <p:nvPr/>
        </p:nvSpPr>
        <p:spPr bwMode="auto">
          <a:xfrm>
            <a:off x="4047163" y="767135"/>
            <a:ext cx="3925763" cy="6654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1100" b="1" kern="1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WAS/WERE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2DB8CA-67AB-4BE6-9C89-5CD1A2213627}"/>
              </a:ext>
            </a:extLst>
          </p:cNvPr>
          <p:cNvSpPr txBox="1"/>
          <p:nvPr/>
        </p:nvSpPr>
        <p:spPr>
          <a:xfrm>
            <a:off x="1139687" y="2637183"/>
            <a:ext cx="954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Was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C6F07EF8-4F51-477E-A3C7-5E806725F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3181" y="1714597"/>
            <a:ext cx="1223962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altLang="tr-TR" sz="3200" dirty="0">
                <a:latin typeface="Comic Sans MS" panose="030F0702030302020204" pitchFamily="66" charset="0"/>
              </a:rPr>
              <a:t>I</a:t>
            </a:r>
          </a:p>
          <a:p>
            <a:r>
              <a:rPr lang="en-US" altLang="tr-TR" sz="3200" dirty="0">
                <a:latin typeface="Comic Sans MS" panose="030F0702030302020204" pitchFamily="66" charset="0"/>
              </a:rPr>
              <a:t>h</a:t>
            </a:r>
            <a:r>
              <a:rPr lang="tr-TR" altLang="tr-TR" sz="3200" dirty="0">
                <a:latin typeface="Comic Sans MS" panose="030F0702030302020204" pitchFamily="66" charset="0"/>
              </a:rPr>
              <a:t>e</a:t>
            </a:r>
          </a:p>
          <a:p>
            <a:r>
              <a:rPr lang="en-US" altLang="tr-TR" sz="3200" dirty="0">
                <a:latin typeface="Comic Sans MS" panose="030F0702030302020204" pitchFamily="66" charset="0"/>
              </a:rPr>
              <a:t>s</a:t>
            </a:r>
            <a:r>
              <a:rPr lang="tr-TR" altLang="tr-TR" sz="3200" dirty="0">
                <a:latin typeface="Comic Sans MS" panose="030F0702030302020204" pitchFamily="66" charset="0"/>
              </a:rPr>
              <a:t>he</a:t>
            </a:r>
          </a:p>
          <a:p>
            <a:r>
              <a:rPr lang="tr-TR" altLang="tr-TR" sz="3200" dirty="0">
                <a:latin typeface="Comic Sans MS" panose="030F0702030302020204" pitchFamily="66" charset="0"/>
              </a:rPr>
              <a:t>It</a:t>
            </a:r>
          </a:p>
          <a:p>
            <a:endParaRPr lang="tr-TR" altLang="tr-TR" sz="3200" dirty="0">
              <a:latin typeface="Comic Sans MS" panose="030F0702030302020204" pitchFamily="66" charset="0"/>
            </a:endParaRPr>
          </a:p>
          <a:p>
            <a:r>
              <a:rPr lang="en-US" altLang="tr-TR" sz="3200" dirty="0">
                <a:latin typeface="Comic Sans MS" panose="030F0702030302020204" pitchFamily="66" charset="0"/>
              </a:rPr>
              <a:t>w</a:t>
            </a:r>
            <a:r>
              <a:rPr lang="tr-TR" altLang="tr-TR" sz="3200" dirty="0">
                <a:latin typeface="Comic Sans MS" panose="030F0702030302020204" pitchFamily="66" charset="0"/>
              </a:rPr>
              <a:t>e</a:t>
            </a:r>
          </a:p>
          <a:p>
            <a:r>
              <a:rPr lang="en-US" altLang="tr-TR" sz="3200" dirty="0">
                <a:latin typeface="Comic Sans MS" panose="030F0702030302020204" pitchFamily="66" charset="0"/>
              </a:rPr>
              <a:t>y</a:t>
            </a:r>
            <a:r>
              <a:rPr lang="tr-TR" altLang="tr-TR" sz="3200" dirty="0">
                <a:latin typeface="Comic Sans MS" panose="030F0702030302020204" pitchFamily="66" charset="0"/>
              </a:rPr>
              <a:t>ou</a:t>
            </a:r>
          </a:p>
          <a:p>
            <a:r>
              <a:rPr lang="en-US" altLang="tr-TR" sz="3200" dirty="0">
                <a:latin typeface="Comic Sans MS" panose="030F0702030302020204" pitchFamily="66" charset="0"/>
              </a:rPr>
              <a:t>t</a:t>
            </a:r>
            <a:r>
              <a:rPr lang="tr-TR" altLang="tr-TR" sz="3200" dirty="0">
                <a:latin typeface="Comic Sans MS" panose="030F0702030302020204" pitchFamily="66" charset="0"/>
              </a:rPr>
              <a:t>hey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74B07F-D9B8-4DA4-A20C-3CED0CF78FD5}"/>
              </a:ext>
            </a:extLst>
          </p:cNvPr>
          <p:cNvSpPr txBox="1"/>
          <p:nvPr/>
        </p:nvSpPr>
        <p:spPr>
          <a:xfrm>
            <a:off x="1176676" y="4468533"/>
            <a:ext cx="1151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Were</a:t>
            </a:r>
          </a:p>
        </p:txBody>
      </p:sp>
    </p:spTree>
    <p:extLst>
      <p:ext uri="{BB962C8B-B14F-4D97-AF65-F5344CB8AC3E}">
        <p14:creationId xmlns:p14="http://schemas.microsoft.com/office/powerpoint/2010/main" val="3395890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88437" y="2850783"/>
            <a:ext cx="6336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He</a:t>
            </a:r>
            <a:r>
              <a:rPr lang="tr-TR" sz="2800" b="1" dirty="0">
                <a:latin typeface="Comic Sans MS" panose="030F0702030302020204" pitchFamily="66" charset="0"/>
              </a:rPr>
              <a:t> </a:t>
            </a:r>
            <a:r>
              <a:rPr lang="tr-TR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was</a:t>
            </a:r>
            <a:r>
              <a:rPr 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sz="2800" b="1" dirty="0">
                <a:latin typeface="Comic Sans MS" panose="030F0702030302020204" pitchFamily="66" charset="0"/>
              </a:rPr>
              <a:t>a </a:t>
            </a:r>
            <a:r>
              <a:rPr lang="tr-TR" sz="2800" b="1" dirty="0" err="1">
                <a:latin typeface="Comic Sans MS" panose="030F0702030302020204" pitchFamily="66" charset="0"/>
              </a:rPr>
              <a:t>student</a:t>
            </a:r>
            <a:r>
              <a:rPr lang="tr-TR" sz="2800" b="1" dirty="0">
                <a:latin typeface="Comic Sans MS" panose="030F0702030302020204" pitchFamily="66" charset="0"/>
              </a:rPr>
              <a:t> ten </a:t>
            </a:r>
            <a:r>
              <a:rPr lang="tr-TR" sz="2800" b="1" dirty="0" err="1">
                <a:latin typeface="Comic Sans MS" panose="030F0702030302020204" pitchFamily="66" charset="0"/>
              </a:rPr>
              <a:t>years</a:t>
            </a:r>
            <a:r>
              <a:rPr lang="tr-TR" sz="2800" b="1" dirty="0">
                <a:latin typeface="Comic Sans MS" panose="030F0702030302020204" pitchFamily="66" charset="0"/>
              </a:rPr>
              <a:t> </a:t>
            </a:r>
            <a:r>
              <a:rPr lang="tr-TR" sz="2800" b="1" dirty="0" err="1">
                <a:latin typeface="Comic Sans MS" panose="030F0702030302020204" pitchFamily="66" charset="0"/>
              </a:rPr>
              <a:t>ago</a:t>
            </a:r>
            <a:r>
              <a:rPr lang="tr-TR" sz="2400" b="1" dirty="0">
                <a:latin typeface="Comic Sans MS" panose="030F0702030302020204" pitchFamily="66" charset="0"/>
              </a:rPr>
              <a:t>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7" name="Picture 6" descr="Untitled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88" y="520231"/>
            <a:ext cx="5132490" cy="23346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5AF6A29-87AC-4E94-B773-546D07844239}"/>
              </a:ext>
            </a:extLst>
          </p:cNvPr>
          <p:cNvSpPr/>
          <p:nvPr/>
        </p:nvSpPr>
        <p:spPr>
          <a:xfrm>
            <a:off x="3843130" y="4232202"/>
            <a:ext cx="5473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latin typeface="Comic Sans MS" panose="030F0702030302020204" pitchFamily="66" charset="0"/>
              </a:rPr>
              <a:t>a student ten years ago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9" name="Arrow: Curved Up 8">
            <a:extLst>
              <a:ext uri="{FF2B5EF4-FFF2-40B4-BE49-F238E27FC236}">
                <a16:creationId xmlns:a16="http://schemas.microsoft.com/office/drawing/2014/main" id="{16A08F6D-C57A-4056-8013-D053F78C1EBF}"/>
              </a:ext>
            </a:extLst>
          </p:cNvPr>
          <p:cNvSpPr/>
          <p:nvPr/>
        </p:nvSpPr>
        <p:spPr>
          <a:xfrm>
            <a:off x="3326296" y="3647239"/>
            <a:ext cx="781878" cy="24429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7AAD05F5-5B92-400E-B912-8DFC4F7F0090}"/>
              </a:ext>
            </a:extLst>
          </p:cNvPr>
          <p:cNvSpPr/>
          <p:nvPr/>
        </p:nvSpPr>
        <p:spPr>
          <a:xfrm>
            <a:off x="4062455" y="3112393"/>
            <a:ext cx="45719" cy="4571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66026E-501E-4104-872C-4954B7AEC798}"/>
              </a:ext>
            </a:extLst>
          </p:cNvPr>
          <p:cNvSpPr txBox="1"/>
          <p:nvPr/>
        </p:nvSpPr>
        <p:spPr>
          <a:xfrm>
            <a:off x="1762540" y="4170646"/>
            <a:ext cx="1113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Was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ABF331-31C7-4183-AD80-9A99C8217F34}"/>
              </a:ext>
            </a:extLst>
          </p:cNvPr>
          <p:cNvSpPr txBox="1"/>
          <p:nvPr/>
        </p:nvSpPr>
        <p:spPr>
          <a:xfrm>
            <a:off x="3108088" y="4170645"/>
            <a:ext cx="78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he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941F95-B9E1-469E-AC3D-600A3868EF91}"/>
              </a:ext>
            </a:extLst>
          </p:cNvPr>
          <p:cNvSpPr txBox="1"/>
          <p:nvPr/>
        </p:nvSpPr>
        <p:spPr>
          <a:xfrm>
            <a:off x="8240578" y="4109144"/>
            <a:ext cx="88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2F0500-922B-4E86-A224-60B61A96A895}"/>
              </a:ext>
            </a:extLst>
          </p:cNvPr>
          <p:cNvSpPr/>
          <p:nvPr/>
        </p:nvSpPr>
        <p:spPr>
          <a:xfrm>
            <a:off x="2019202" y="4923785"/>
            <a:ext cx="6336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Yes </a:t>
            </a:r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, he was</a:t>
            </a:r>
            <a:r>
              <a:rPr lang="tr-TR" sz="2400" b="1" dirty="0">
                <a:latin typeface="Comic Sans MS" panose="030F0702030302020204" pitchFamily="66" charset="0"/>
              </a:rPr>
              <a:t>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10885F-431F-476C-89FE-15A41D79EF46}"/>
              </a:ext>
            </a:extLst>
          </p:cNvPr>
          <p:cNvSpPr/>
          <p:nvPr/>
        </p:nvSpPr>
        <p:spPr>
          <a:xfrm>
            <a:off x="2019202" y="5442945"/>
            <a:ext cx="6336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No</a:t>
            </a:r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, he wasn’t</a:t>
            </a:r>
            <a:r>
              <a:rPr lang="tr-TR" sz="2400" b="1" dirty="0">
                <a:latin typeface="Comic Sans MS" panose="030F0702030302020204" pitchFamily="66" charset="0"/>
              </a:rPr>
              <a:t>.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73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5AF6A29-87AC-4E94-B773-546D07844239}"/>
              </a:ext>
            </a:extLst>
          </p:cNvPr>
          <p:cNvSpPr/>
          <p:nvPr/>
        </p:nvSpPr>
        <p:spPr>
          <a:xfrm>
            <a:off x="4188995" y="4281701"/>
            <a:ext cx="5473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in the zoo yesterday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9" name="Arrow: Curved Up 8">
            <a:extLst>
              <a:ext uri="{FF2B5EF4-FFF2-40B4-BE49-F238E27FC236}">
                <a16:creationId xmlns:a16="http://schemas.microsoft.com/office/drawing/2014/main" id="{16A08F6D-C57A-4056-8013-D053F78C1EBF}"/>
              </a:ext>
            </a:extLst>
          </p:cNvPr>
          <p:cNvSpPr/>
          <p:nvPr/>
        </p:nvSpPr>
        <p:spPr>
          <a:xfrm>
            <a:off x="2835965" y="3488865"/>
            <a:ext cx="781878" cy="24429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7AAD05F5-5B92-400E-B912-8DFC4F7F0090}"/>
              </a:ext>
            </a:extLst>
          </p:cNvPr>
          <p:cNvSpPr/>
          <p:nvPr/>
        </p:nvSpPr>
        <p:spPr>
          <a:xfrm>
            <a:off x="4062455" y="3112393"/>
            <a:ext cx="45719" cy="4571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66026E-501E-4104-872C-4954B7AEC798}"/>
              </a:ext>
            </a:extLst>
          </p:cNvPr>
          <p:cNvSpPr txBox="1"/>
          <p:nvPr/>
        </p:nvSpPr>
        <p:spPr>
          <a:xfrm>
            <a:off x="1444487" y="4220146"/>
            <a:ext cx="1636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Were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ABF331-31C7-4183-AD80-9A99C8217F34}"/>
              </a:ext>
            </a:extLst>
          </p:cNvPr>
          <p:cNvSpPr txBox="1"/>
          <p:nvPr/>
        </p:nvSpPr>
        <p:spPr>
          <a:xfrm>
            <a:off x="2877674" y="4208790"/>
            <a:ext cx="1311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they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941F95-B9E1-469E-AC3D-600A3868EF91}"/>
              </a:ext>
            </a:extLst>
          </p:cNvPr>
          <p:cNvSpPr txBox="1"/>
          <p:nvPr/>
        </p:nvSpPr>
        <p:spPr>
          <a:xfrm>
            <a:off x="8174597" y="4208790"/>
            <a:ext cx="567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662AE0-3EEA-47C0-85F7-70C95FB90E58}"/>
              </a:ext>
            </a:extLst>
          </p:cNvPr>
          <p:cNvSpPr/>
          <p:nvPr/>
        </p:nvSpPr>
        <p:spPr>
          <a:xfrm>
            <a:off x="2652248" y="2867844"/>
            <a:ext cx="59364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They 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were</a:t>
            </a:r>
            <a:r>
              <a:rPr lang="en-US" sz="2800" b="1" dirty="0">
                <a:latin typeface="Comic Sans MS" panose="030F0702030302020204" pitchFamily="66" charset="0"/>
              </a:rPr>
              <a:t> </a:t>
            </a:r>
            <a:r>
              <a:rPr lang="tr-TR" sz="2800" b="1" dirty="0">
                <a:latin typeface="Comic Sans MS" panose="030F0702030302020204" pitchFamily="66" charset="0"/>
              </a:rPr>
              <a:t>in the zoo yesterday</a:t>
            </a:r>
            <a:r>
              <a:rPr lang="tr-TR" sz="3200" b="1" dirty="0">
                <a:latin typeface="Comic Sans MS" panose="030F0702030302020204" pitchFamily="66" charset="0"/>
              </a:rPr>
              <a:t>.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Animals In The Zoo Royalty Free Cliparts, Vectors, And Stock Illustration.  Image 39096162.">
            <a:extLst>
              <a:ext uri="{FF2B5EF4-FFF2-40B4-BE49-F238E27FC236}">
                <a16:creationId xmlns:a16="http://schemas.microsoft.com/office/drawing/2014/main" id="{9A24694A-434D-49D2-99A7-00DEED86C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996" y="702365"/>
            <a:ext cx="2896628" cy="199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EAC8A2E-3D58-4756-8E43-E26818D1EB45}"/>
              </a:ext>
            </a:extLst>
          </p:cNvPr>
          <p:cNvSpPr/>
          <p:nvPr/>
        </p:nvSpPr>
        <p:spPr>
          <a:xfrm>
            <a:off x="2019202" y="4923785"/>
            <a:ext cx="6336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Yes </a:t>
            </a:r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, they were</a:t>
            </a:r>
            <a:r>
              <a:rPr lang="tr-TR" sz="2400" b="1" dirty="0">
                <a:latin typeface="Comic Sans MS" panose="030F0702030302020204" pitchFamily="66" charset="0"/>
              </a:rPr>
              <a:t>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FF46EB-47A2-4F30-AE98-85CD1CD38DD1}"/>
              </a:ext>
            </a:extLst>
          </p:cNvPr>
          <p:cNvSpPr/>
          <p:nvPr/>
        </p:nvSpPr>
        <p:spPr>
          <a:xfrm>
            <a:off x="2019202" y="5447005"/>
            <a:ext cx="6336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No </a:t>
            </a:r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, they weren’t</a:t>
            </a:r>
            <a:r>
              <a:rPr lang="tr-TR" sz="2400" b="1" dirty="0">
                <a:latin typeface="Comic Sans MS" panose="030F0702030302020204" pitchFamily="66" charset="0"/>
              </a:rPr>
              <a:t>.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09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  <p:bldP spid="10" grpId="0"/>
      <p:bldP spid="10" grpId="1"/>
      <p:bldP spid="10" grpId="2"/>
      <p:bldP spid="10" grpId="3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5AF6A29-87AC-4E94-B773-546D07844239}"/>
              </a:ext>
            </a:extLst>
          </p:cNvPr>
          <p:cNvSpPr/>
          <p:nvPr/>
        </p:nvSpPr>
        <p:spPr>
          <a:xfrm>
            <a:off x="4734651" y="4170646"/>
            <a:ext cx="5473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at home yesterday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9" name="Arrow: Curved Up 8">
            <a:extLst>
              <a:ext uri="{FF2B5EF4-FFF2-40B4-BE49-F238E27FC236}">
                <a16:creationId xmlns:a16="http://schemas.microsoft.com/office/drawing/2014/main" id="{16A08F6D-C57A-4056-8013-D053F78C1EBF}"/>
              </a:ext>
            </a:extLst>
          </p:cNvPr>
          <p:cNvSpPr/>
          <p:nvPr/>
        </p:nvSpPr>
        <p:spPr>
          <a:xfrm>
            <a:off x="2625743" y="3429000"/>
            <a:ext cx="781878" cy="24429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7AAD05F5-5B92-400E-B912-8DFC4F7F0090}"/>
              </a:ext>
            </a:extLst>
          </p:cNvPr>
          <p:cNvSpPr/>
          <p:nvPr/>
        </p:nvSpPr>
        <p:spPr>
          <a:xfrm>
            <a:off x="4062455" y="3112393"/>
            <a:ext cx="45719" cy="4571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66026E-501E-4104-872C-4954B7AEC798}"/>
              </a:ext>
            </a:extLst>
          </p:cNvPr>
          <p:cNvSpPr txBox="1"/>
          <p:nvPr/>
        </p:nvSpPr>
        <p:spPr>
          <a:xfrm>
            <a:off x="1984201" y="4094237"/>
            <a:ext cx="1577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Was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ABF331-31C7-4183-AD80-9A99C8217F34}"/>
              </a:ext>
            </a:extLst>
          </p:cNvPr>
          <p:cNvSpPr txBox="1"/>
          <p:nvPr/>
        </p:nvSpPr>
        <p:spPr>
          <a:xfrm>
            <a:off x="3671516" y="4053564"/>
            <a:ext cx="78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941F95-B9E1-469E-AC3D-600A3868EF91}"/>
              </a:ext>
            </a:extLst>
          </p:cNvPr>
          <p:cNvSpPr txBox="1"/>
          <p:nvPr/>
        </p:nvSpPr>
        <p:spPr>
          <a:xfrm>
            <a:off x="8204316" y="4109090"/>
            <a:ext cx="88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662AE0-3EEA-47C0-85F7-70C95FB90E58}"/>
              </a:ext>
            </a:extLst>
          </p:cNvPr>
          <p:cNvSpPr/>
          <p:nvPr/>
        </p:nvSpPr>
        <p:spPr>
          <a:xfrm>
            <a:off x="2433950" y="2674182"/>
            <a:ext cx="59364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I</a:t>
            </a:r>
            <a:r>
              <a:rPr lang="tr-TR" sz="2800" b="1" dirty="0">
                <a:latin typeface="Comic Sans MS" panose="030F0702030302020204" pitchFamily="66" charset="0"/>
              </a:rPr>
              <a:t> </a:t>
            </a:r>
            <a:r>
              <a:rPr 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as</a:t>
            </a:r>
            <a:r>
              <a:rPr 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>
                <a:latin typeface="Comic Sans MS" panose="030F0702030302020204" pitchFamily="66" charset="0"/>
              </a:rPr>
              <a:t>at home </a:t>
            </a:r>
            <a:r>
              <a:rPr lang="tr-TR" sz="2800" b="1" dirty="0">
                <a:latin typeface="Comic Sans MS" panose="030F0702030302020204" pitchFamily="66" charset="0"/>
              </a:rPr>
              <a:t>yesterday</a:t>
            </a:r>
            <a:r>
              <a:rPr lang="tr-TR" sz="3200" b="1" dirty="0">
                <a:latin typeface="Comic Sans MS" panose="030F0702030302020204" pitchFamily="66" charset="0"/>
              </a:rPr>
              <a:t>.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Illustrator Of Boy Play In Home Royalty Free Cliparts, Vectors, And Stock  Illustration. Image 46802930.">
            <a:extLst>
              <a:ext uri="{FF2B5EF4-FFF2-40B4-BE49-F238E27FC236}">
                <a16:creationId xmlns:a16="http://schemas.microsoft.com/office/drawing/2014/main" id="{CCA851A6-DCA0-4CAF-A20E-0CA0EECA1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531" y="636373"/>
            <a:ext cx="2007842" cy="200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6A65322-77AB-4381-AACD-250C3F3A81C8}"/>
              </a:ext>
            </a:extLst>
          </p:cNvPr>
          <p:cNvSpPr/>
          <p:nvPr/>
        </p:nvSpPr>
        <p:spPr>
          <a:xfrm>
            <a:off x="2019202" y="4923785"/>
            <a:ext cx="6336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Yes </a:t>
            </a:r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, I was</a:t>
            </a:r>
            <a:r>
              <a:rPr lang="tr-TR" sz="2400" b="1" dirty="0">
                <a:latin typeface="Comic Sans MS" panose="030F0702030302020204" pitchFamily="66" charset="0"/>
              </a:rPr>
              <a:t>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7877A1-DE5B-4A31-8B46-54EA4510617E}"/>
              </a:ext>
            </a:extLst>
          </p:cNvPr>
          <p:cNvSpPr/>
          <p:nvPr/>
        </p:nvSpPr>
        <p:spPr>
          <a:xfrm>
            <a:off x="2034126" y="5405500"/>
            <a:ext cx="6336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No </a:t>
            </a:r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en-US" sz="2800" b="1">
                <a:solidFill>
                  <a:srgbClr val="0070C0"/>
                </a:solidFill>
                <a:latin typeface="Comic Sans MS" panose="030F0702030302020204" pitchFamily="66" charset="0"/>
              </a:rPr>
              <a:t>I wasn’t</a:t>
            </a:r>
            <a:r>
              <a:rPr lang="tr-TR" sz="2400" b="1">
                <a:latin typeface="Comic Sans MS" panose="030F0702030302020204" pitchFamily="66" charset="0"/>
              </a:rPr>
              <a:t>.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66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  <p:bldP spid="10" grpId="0"/>
      <p:bldP spid="10" grpId="1"/>
      <p:bldP spid="10" grpId="2"/>
      <p:bldP spid="10" grpId="3"/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140</TotalTime>
  <Words>193</Words>
  <Application>Microsoft Office PowerPoint</Application>
  <PresentationFormat>Widescreen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Comic Sans MS</vt:lpstr>
      <vt:lpstr>Garamond</vt:lpstr>
      <vt:lpstr>Organic</vt:lpstr>
      <vt:lpstr> WAS / WERE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/ WERE</dc:title>
  <dc:creator>Naciye Burancan</dc:creator>
  <cp:lastModifiedBy>T.Alnimri</cp:lastModifiedBy>
  <cp:revision>24</cp:revision>
  <dcterms:created xsi:type="dcterms:W3CDTF">2017-03-02T17:40:54Z</dcterms:created>
  <dcterms:modified xsi:type="dcterms:W3CDTF">2023-02-27T07:30:32Z</dcterms:modified>
</cp:coreProperties>
</file>