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1" r:id="rId4"/>
    <p:sldId id="27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56DABB-370D-439B-B216-3B411485C57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89AF46-3363-448E-A421-2A0691368B26}">
      <dgm:prSet phldrT="[Text]"/>
      <dgm:spPr>
        <a:solidFill>
          <a:srgbClr val="FFC000"/>
        </a:solidFill>
      </dgm:spPr>
      <dgm:t>
        <a:bodyPr/>
        <a:lstStyle/>
        <a:p>
          <a:pPr rtl="1"/>
          <a:r>
            <a:rPr lang="ar-JO" dirty="0" smtClean="0">
              <a:solidFill>
                <a:schemeClr val="tx1"/>
              </a:solidFill>
            </a:rPr>
            <a:t>حق الانتخاب.</a:t>
          </a:r>
          <a:endParaRPr lang="en-US" dirty="0">
            <a:solidFill>
              <a:schemeClr val="tx1"/>
            </a:solidFill>
          </a:endParaRPr>
        </a:p>
      </dgm:t>
    </dgm:pt>
    <dgm:pt modelId="{7F6488BB-A5C4-49BC-826B-81438BA8D012}" type="parTrans" cxnId="{94A96D1E-7913-4E6D-9F90-F7BEF828F72C}">
      <dgm:prSet/>
      <dgm:spPr/>
      <dgm:t>
        <a:bodyPr/>
        <a:lstStyle/>
        <a:p>
          <a:endParaRPr lang="en-US"/>
        </a:p>
      </dgm:t>
    </dgm:pt>
    <dgm:pt modelId="{385946A3-2398-49E8-B14C-417B36156F38}" type="sibTrans" cxnId="{94A96D1E-7913-4E6D-9F90-F7BEF828F72C}">
      <dgm:prSet/>
      <dgm:spPr/>
      <dgm:t>
        <a:bodyPr/>
        <a:lstStyle/>
        <a:p>
          <a:endParaRPr lang="en-US"/>
        </a:p>
      </dgm:t>
    </dgm:pt>
    <dgm:pt modelId="{D73F7AAC-2E53-4DCC-92CC-13F6B9456334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JO" dirty="0" smtClean="0">
              <a:solidFill>
                <a:schemeClr val="tx1"/>
              </a:solidFill>
            </a:rPr>
            <a:t>حق الإقامة والتنقل.</a:t>
          </a:r>
          <a:endParaRPr lang="en-US" dirty="0">
            <a:solidFill>
              <a:schemeClr val="tx1"/>
            </a:solidFill>
          </a:endParaRPr>
        </a:p>
      </dgm:t>
    </dgm:pt>
    <dgm:pt modelId="{C6CD7FD4-F983-4337-8074-B8D9A23C8221}" type="parTrans" cxnId="{3194D60D-0C5D-4321-9121-24A9EA6D6136}">
      <dgm:prSet/>
      <dgm:spPr/>
      <dgm:t>
        <a:bodyPr/>
        <a:lstStyle/>
        <a:p>
          <a:endParaRPr lang="en-US"/>
        </a:p>
      </dgm:t>
    </dgm:pt>
    <dgm:pt modelId="{A1EF3D8B-9D46-4CCB-969D-90C19EEA026A}" type="sibTrans" cxnId="{3194D60D-0C5D-4321-9121-24A9EA6D6136}">
      <dgm:prSet/>
      <dgm:spPr/>
      <dgm:t>
        <a:bodyPr/>
        <a:lstStyle/>
        <a:p>
          <a:endParaRPr lang="en-US"/>
        </a:p>
      </dgm:t>
    </dgm:pt>
    <dgm:pt modelId="{D285EE03-4193-43A7-AD7B-7756C4E54824}">
      <dgm:prSet/>
      <dgm:spPr>
        <a:solidFill>
          <a:srgbClr val="00B050"/>
        </a:solidFill>
      </dgm:spPr>
      <dgm:t>
        <a:bodyPr/>
        <a:lstStyle/>
        <a:p>
          <a:pPr rtl="1"/>
          <a:r>
            <a:rPr lang="ar-JO" dirty="0" smtClean="0">
              <a:solidFill>
                <a:schemeClr val="tx1"/>
              </a:solidFill>
            </a:rPr>
            <a:t>حق التعبير عن الرأي.</a:t>
          </a:r>
          <a:endParaRPr lang="en-US" dirty="0">
            <a:solidFill>
              <a:schemeClr val="tx1"/>
            </a:solidFill>
          </a:endParaRPr>
        </a:p>
      </dgm:t>
    </dgm:pt>
    <dgm:pt modelId="{868CBFCD-4625-484B-B176-B997F27DA1C3}" type="parTrans" cxnId="{8A6364FD-BC1F-4D8A-808C-9CFDAC2F8476}">
      <dgm:prSet/>
      <dgm:spPr/>
      <dgm:t>
        <a:bodyPr/>
        <a:lstStyle/>
        <a:p>
          <a:endParaRPr lang="en-US"/>
        </a:p>
      </dgm:t>
    </dgm:pt>
    <dgm:pt modelId="{5AC8AAE1-46CB-46E2-8E07-56666AC08441}" type="sibTrans" cxnId="{8A6364FD-BC1F-4D8A-808C-9CFDAC2F8476}">
      <dgm:prSet/>
      <dgm:spPr/>
      <dgm:t>
        <a:bodyPr/>
        <a:lstStyle/>
        <a:p>
          <a:endParaRPr lang="en-US"/>
        </a:p>
      </dgm:t>
    </dgm:pt>
    <dgm:pt modelId="{0026DB13-6477-4284-B4AB-6C245F120A4A}">
      <dgm:prSet/>
      <dgm:spPr>
        <a:solidFill>
          <a:srgbClr val="FFFF00"/>
        </a:solidFill>
      </dgm:spPr>
      <dgm:t>
        <a:bodyPr/>
        <a:lstStyle/>
        <a:p>
          <a:pPr rtl="1"/>
          <a:r>
            <a:rPr lang="ar-JO" dirty="0" smtClean="0">
              <a:solidFill>
                <a:schemeClr val="tx1"/>
              </a:solidFill>
            </a:rPr>
            <a:t>حق التعليم.</a:t>
          </a:r>
        </a:p>
      </dgm:t>
    </dgm:pt>
    <dgm:pt modelId="{FCBFB569-7E30-4CE7-A792-E339C16BBA2F}" type="parTrans" cxnId="{E9835C59-1168-4987-8519-BAC77A89C7DC}">
      <dgm:prSet/>
      <dgm:spPr/>
      <dgm:t>
        <a:bodyPr/>
        <a:lstStyle/>
        <a:p>
          <a:endParaRPr lang="en-US"/>
        </a:p>
      </dgm:t>
    </dgm:pt>
    <dgm:pt modelId="{7A30C884-F40E-4DAF-B1F8-25B2C55E302E}" type="sibTrans" cxnId="{E9835C59-1168-4987-8519-BAC77A89C7DC}">
      <dgm:prSet/>
      <dgm:spPr/>
      <dgm:t>
        <a:bodyPr/>
        <a:lstStyle/>
        <a:p>
          <a:endParaRPr lang="en-US"/>
        </a:p>
      </dgm:t>
    </dgm:pt>
    <dgm:pt modelId="{10AA979A-94A2-4AF4-845E-587C24F82859}" type="pres">
      <dgm:prSet presAssocID="{7D56DABB-370D-439B-B216-3B411485C57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3D10F4-CD34-4FA4-869D-F2F7E5EC15CC}" type="pres">
      <dgm:prSet presAssocID="{AB89AF46-3363-448E-A421-2A0691368B2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5C453-928A-484A-A5F7-795D35011FDB}" type="pres">
      <dgm:prSet presAssocID="{AB89AF46-3363-448E-A421-2A0691368B26}" presName="spNode" presStyleCnt="0"/>
      <dgm:spPr/>
    </dgm:pt>
    <dgm:pt modelId="{69B154EB-DF16-431E-95FF-266D8429F6D9}" type="pres">
      <dgm:prSet presAssocID="{385946A3-2398-49E8-B14C-417B36156F38}" presName="sibTrans" presStyleLbl="sibTrans1D1" presStyleIdx="0" presStyleCnt="4"/>
      <dgm:spPr/>
      <dgm:t>
        <a:bodyPr/>
        <a:lstStyle/>
        <a:p>
          <a:endParaRPr lang="en-US"/>
        </a:p>
      </dgm:t>
    </dgm:pt>
    <dgm:pt modelId="{E33BB338-332B-4337-964B-C85DA215C448}" type="pres">
      <dgm:prSet presAssocID="{D73F7AAC-2E53-4DCC-92CC-13F6B945633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D8729-BB63-492B-9E8A-3A0390BB5B68}" type="pres">
      <dgm:prSet presAssocID="{D73F7AAC-2E53-4DCC-92CC-13F6B9456334}" presName="spNode" presStyleCnt="0"/>
      <dgm:spPr/>
    </dgm:pt>
    <dgm:pt modelId="{8B150384-EB3E-450A-A4A1-7A3D19416E42}" type="pres">
      <dgm:prSet presAssocID="{A1EF3D8B-9D46-4CCB-969D-90C19EEA026A}" presName="sibTrans" presStyleLbl="sibTrans1D1" presStyleIdx="1" presStyleCnt="4"/>
      <dgm:spPr/>
      <dgm:t>
        <a:bodyPr/>
        <a:lstStyle/>
        <a:p>
          <a:endParaRPr lang="en-US"/>
        </a:p>
      </dgm:t>
    </dgm:pt>
    <dgm:pt modelId="{AA84D56C-7DA0-4A99-AB47-22FBC537D5E8}" type="pres">
      <dgm:prSet presAssocID="{D285EE03-4193-43A7-AD7B-7756C4E5482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30499F-6D9B-4A58-972E-3C4127DA1198}" type="pres">
      <dgm:prSet presAssocID="{D285EE03-4193-43A7-AD7B-7756C4E54824}" presName="spNode" presStyleCnt="0"/>
      <dgm:spPr/>
    </dgm:pt>
    <dgm:pt modelId="{1B586861-6BB4-4EDA-8511-EC42554590BE}" type="pres">
      <dgm:prSet presAssocID="{5AC8AAE1-46CB-46E2-8E07-56666AC08441}" presName="sibTrans" presStyleLbl="sibTrans1D1" presStyleIdx="2" presStyleCnt="4"/>
      <dgm:spPr/>
      <dgm:t>
        <a:bodyPr/>
        <a:lstStyle/>
        <a:p>
          <a:endParaRPr lang="en-US"/>
        </a:p>
      </dgm:t>
    </dgm:pt>
    <dgm:pt modelId="{EBDD9490-AAC0-447F-AE92-0E60242EA11C}" type="pres">
      <dgm:prSet presAssocID="{0026DB13-6477-4284-B4AB-6C245F120A4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4785F1-85FD-45BF-80FA-BC6E114750BA}" type="pres">
      <dgm:prSet presAssocID="{0026DB13-6477-4284-B4AB-6C245F120A4A}" presName="spNode" presStyleCnt="0"/>
      <dgm:spPr/>
    </dgm:pt>
    <dgm:pt modelId="{E7C8465E-C8B0-4C60-9EC8-841DACD5502E}" type="pres">
      <dgm:prSet presAssocID="{7A30C884-F40E-4DAF-B1F8-25B2C55E302E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3194D60D-0C5D-4321-9121-24A9EA6D6136}" srcId="{7D56DABB-370D-439B-B216-3B411485C574}" destId="{D73F7AAC-2E53-4DCC-92CC-13F6B9456334}" srcOrd="1" destOrd="0" parTransId="{C6CD7FD4-F983-4337-8074-B8D9A23C8221}" sibTransId="{A1EF3D8B-9D46-4CCB-969D-90C19EEA026A}"/>
    <dgm:cxn modelId="{A5766CB2-8778-4AF3-B3C8-5F4A32ED8E70}" type="presOf" srcId="{D285EE03-4193-43A7-AD7B-7756C4E54824}" destId="{AA84D56C-7DA0-4A99-AB47-22FBC537D5E8}" srcOrd="0" destOrd="0" presId="urn:microsoft.com/office/officeart/2005/8/layout/cycle6"/>
    <dgm:cxn modelId="{2B4D22FD-ED6A-4A7C-BB17-E7CF296F422F}" type="presOf" srcId="{A1EF3D8B-9D46-4CCB-969D-90C19EEA026A}" destId="{8B150384-EB3E-450A-A4A1-7A3D19416E42}" srcOrd="0" destOrd="0" presId="urn:microsoft.com/office/officeart/2005/8/layout/cycle6"/>
    <dgm:cxn modelId="{48B523C9-A716-4D41-96A7-C412A723BBCD}" type="presOf" srcId="{385946A3-2398-49E8-B14C-417B36156F38}" destId="{69B154EB-DF16-431E-95FF-266D8429F6D9}" srcOrd="0" destOrd="0" presId="urn:microsoft.com/office/officeart/2005/8/layout/cycle6"/>
    <dgm:cxn modelId="{D71B6B2A-34D8-45FC-93F1-28AE25F971D2}" type="presOf" srcId="{D73F7AAC-2E53-4DCC-92CC-13F6B9456334}" destId="{E33BB338-332B-4337-964B-C85DA215C448}" srcOrd="0" destOrd="0" presId="urn:microsoft.com/office/officeart/2005/8/layout/cycle6"/>
    <dgm:cxn modelId="{E9835C59-1168-4987-8519-BAC77A89C7DC}" srcId="{7D56DABB-370D-439B-B216-3B411485C574}" destId="{0026DB13-6477-4284-B4AB-6C245F120A4A}" srcOrd="3" destOrd="0" parTransId="{FCBFB569-7E30-4CE7-A792-E339C16BBA2F}" sibTransId="{7A30C884-F40E-4DAF-B1F8-25B2C55E302E}"/>
    <dgm:cxn modelId="{27478267-7081-4413-B70F-2F0AED903A5E}" type="presOf" srcId="{0026DB13-6477-4284-B4AB-6C245F120A4A}" destId="{EBDD9490-AAC0-447F-AE92-0E60242EA11C}" srcOrd="0" destOrd="0" presId="urn:microsoft.com/office/officeart/2005/8/layout/cycle6"/>
    <dgm:cxn modelId="{73174028-1440-4587-A062-E8DD5A341ADE}" type="presOf" srcId="{5AC8AAE1-46CB-46E2-8E07-56666AC08441}" destId="{1B586861-6BB4-4EDA-8511-EC42554590BE}" srcOrd="0" destOrd="0" presId="urn:microsoft.com/office/officeart/2005/8/layout/cycle6"/>
    <dgm:cxn modelId="{8A6364FD-BC1F-4D8A-808C-9CFDAC2F8476}" srcId="{7D56DABB-370D-439B-B216-3B411485C574}" destId="{D285EE03-4193-43A7-AD7B-7756C4E54824}" srcOrd="2" destOrd="0" parTransId="{868CBFCD-4625-484B-B176-B997F27DA1C3}" sibTransId="{5AC8AAE1-46CB-46E2-8E07-56666AC08441}"/>
    <dgm:cxn modelId="{94A96D1E-7913-4E6D-9F90-F7BEF828F72C}" srcId="{7D56DABB-370D-439B-B216-3B411485C574}" destId="{AB89AF46-3363-448E-A421-2A0691368B26}" srcOrd="0" destOrd="0" parTransId="{7F6488BB-A5C4-49BC-826B-81438BA8D012}" sibTransId="{385946A3-2398-49E8-B14C-417B36156F38}"/>
    <dgm:cxn modelId="{4D120BAB-DF2A-41A7-B19E-EB868C17E3F1}" type="presOf" srcId="{7D56DABB-370D-439B-B216-3B411485C574}" destId="{10AA979A-94A2-4AF4-845E-587C24F82859}" srcOrd="0" destOrd="0" presId="urn:microsoft.com/office/officeart/2005/8/layout/cycle6"/>
    <dgm:cxn modelId="{56B48A41-F15C-4C33-934D-FA1A2CDF07D0}" type="presOf" srcId="{7A30C884-F40E-4DAF-B1F8-25B2C55E302E}" destId="{E7C8465E-C8B0-4C60-9EC8-841DACD5502E}" srcOrd="0" destOrd="0" presId="urn:microsoft.com/office/officeart/2005/8/layout/cycle6"/>
    <dgm:cxn modelId="{51D83FA7-9802-4DC5-B630-36E5034D9BF2}" type="presOf" srcId="{AB89AF46-3363-448E-A421-2A0691368B26}" destId="{253D10F4-CD34-4FA4-869D-F2F7E5EC15CC}" srcOrd="0" destOrd="0" presId="urn:microsoft.com/office/officeart/2005/8/layout/cycle6"/>
    <dgm:cxn modelId="{831AED73-2CBA-4E68-9E4C-73A56C6A8182}" type="presParOf" srcId="{10AA979A-94A2-4AF4-845E-587C24F82859}" destId="{253D10F4-CD34-4FA4-869D-F2F7E5EC15CC}" srcOrd="0" destOrd="0" presId="urn:microsoft.com/office/officeart/2005/8/layout/cycle6"/>
    <dgm:cxn modelId="{CC848756-0AB3-4909-9EEA-2D3233694BEB}" type="presParOf" srcId="{10AA979A-94A2-4AF4-845E-587C24F82859}" destId="{1CD5C453-928A-484A-A5F7-795D35011FDB}" srcOrd="1" destOrd="0" presId="urn:microsoft.com/office/officeart/2005/8/layout/cycle6"/>
    <dgm:cxn modelId="{3499FD27-E8AE-46B7-B140-774B1EEA2D4A}" type="presParOf" srcId="{10AA979A-94A2-4AF4-845E-587C24F82859}" destId="{69B154EB-DF16-431E-95FF-266D8429F6D9}" srcOrd="2" destOrd="0" presId="urn:microsoft.com/office/officeart/2005/8/layout/cycle6"/>
    <dgm:cxn modelId="{4966BFFA-CDF0-469F-B6CD-3DBFED42CBCD}" type="presParOf" srcId="{10AA979A-94A2-4AF4-845E-587C24F82859}" destId="{E33BB338-332B-4337-964B-C85DA215C448}" srcOrd="3" destOrd="0" presId="urn:microsoft.com/office/officeart/2005/8/layout/cycle6"/>
    <dgm:cxn modelId="{4D261BCF-8473-407B-874B-EAA22E615C37}" type="presParOf" srcId="{10AA979A-94A2-4AF4-845E-587C24F82859}" destId="{68FD8729-BB63-492B-9E8A-3A0390BB5B68}" srcOrd="4" destOrd="0" presId="urn:microsoft.com/office/officeart/2005/8/layout/cycle6"/>
    <dgm:cxn modelId="{399B1AB0-0567-44CD-B83E-1AC60CBA97FA}" type="presParOf" srcId="{10AA979A-94A2-4AF4-845E-587C24F82859}" destId="{8B150384-EB3E-450A-A4A1-7A3D19416E42}" srcOrd="5" destOrd="0" presId="urn:microsoft.com/office/officeart/2005/8/layout/cycle6"/>
    <dgm:cxn modelId="{6AFBDD21-1025-4242-94A6-3F4C94448CB8}" type="presParOf" srcId="{10AA979A-94A2-4AF4-845E-587C24F82859}" destId="{AA84D56C-7DA0-4A99-AB47-22FBC537D5E8}" srcOrd="6" destOrd="0" presId="urn:microsoft.com/office/officeart/2005/8/layout/cycle6"/>
    <dgm:cxn modelId="{3F15C0FC-A3B6-40AC-986F-FB6A4B945500}" type="presParOf" srcId="{10AA979A-94A2-4AF4-845E-587C24F82859}" destId="{1B30499F-6D9B-4A58-972E-3C4127DA1198}" srcOrd="7" destOrd="0" presId="urn:microsoft.com/office/officeart/2005/8/layout/cycle6"/>
    <dgm:cxn modelId="{FD642D8A-9D30-477A-9724-660D635BD265}" type="presParOf" srcId="{10AA979A-94A2-4AF4-845E-587C24F82859}" destId="{1B586861-6BB4-4EDA-8511-EC42554590BE}" srcOrd="8" destOrd="0" presId="urn:microsoft.com/office/officeart/2005/8/layout/cycle6"/>
    <dgm:cxn modelId="{E6FFF46C-7E3A-42AF-9CD7-1B8EAFD13B43}" type="presParOf" srcId="{10AA979A-94A2-4AF4-845E-587C24F82859}" destId="{EBDD9490-AAC0-447F-AE92-0E60242EA11C}" srcOrd="9" destOrd="0" presId="urn:microsoft.com/office/officeart/2005/8/layout/cycle6"/>
    <dgm:cxn modelId="{021B417D-C6E0-461E-9032-A896B5826F6A}" type="presParOf" srcId="{10AA979A-94A2-4AF4-845E-587C24F82859}" destId="{C34785F1-85FD-45BF-80FA-BC6E114750BA}" srcOrd="10" destOrd="0" presId="urn:microsoft.com/office/officeart/2005/8/layout/cycle6"/>
    <dgm:cxn modelId="{EAD4D977-0DB0-4BE5-80C5-4628F2B11E30}" type="presParOf" srcId="{10AA979A-94A2-4AF4-845E-587C24F82859}" destId="{E7C8465E-C8B0-4C60-9EC8-841DACD5502E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D10F4-CD34-4FA4-869D-F2F7E5EC15CC}">
      <dsp:nvSpPr>
        <dsp:cNvPr id="0" name=""/>
        <dsp:cNvSpPr/>
      </dsp:nvSpPr>
      <dsp:spPr>
        <a:xfrm>
          <a:off x="2225925" y="1888"/>
          <a:ext cx="1394503" cy="906427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>
              <a:solidFill>
                <a:schemeClr val="tx1"/>
              </a:solidFill>
            </a:rPr>
            <a:t>حق الانتخاب.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270173" y="46136"/>
        <a:ext cx="1306007" cy="817931"/>
      </dsp:txXfrm>
    </dsp:sp>
    <dsp:sp modelId="{69B154EB-DF16-431E-95FF-266D8429F6D9}">
      <dsp:nvSpPr>
        <dsp:cNvPr id="0" name=""/>
        <dsp:cNvSpPr/>
      </dsp:nvSpPr>
      <dsp:spPr>
        <a:xfrm>
          <a:off x="1426265" y="455101"/>
          <a:ext cx="2993822" cy="2993822"/>
        </a:xfrm>
        <a:custGeom>
          <a:avLst/>
          <a:gdLst/>
          <a:ahLst/>
          <a:cxnLst/>
          <a:rect l="0" t="0" r="0" b="0"/>
          <a:pathLst>
            <a:path>
              <a:moveTo>
                <a:pt x="2204198" y="177635"/>
              </a:moveTo>
              <a:arcTo wR="1496911" hR="1496911" stAng="17891794" swAng="262468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BB338-332B-4337-964B-C85DA215C448}">
      <dsp:nvSpPr>
        <dsp:cNvPr id="0" name=""/>
        <dsp:cNvSpPr/>
      </dsp:nvSpPr>
      <dsp:spPr>
        <a:xfrm>
          <a:off x="3722836" y="1498799"/>
          <a:ext cx="1394503" cy="906427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>
              <a:solidFill>
                <a:schemeClr val="tx1"/>
              </a:solidFill>
            </a:rPr>
            <a:t>حق الإقامة والتنقل.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3767084" y="1543047"/>
        <a:ext cx="1306007" cy="817931"/>
      </dsp:txXfrm>
    </dsp:sp>
    <dsp:sp modelId="{8B150384-EB3E-450A-A4A1-7A3D19416E42}">
      <dsp:nvSpPr>
        <dsp:cNvPr id="0" name=""/>
        <dsp:cNvSpPr/>
      </dsp:nvSpPr>
      <dsp:spPr>
        <a:xfrm>
          <a:off x="1426265" y="455101"/>
          <a:ext cx="2993822" cy="2993822"/>
        </a:xfrm>
        <a:custGeom>
          <a:avLst/>
          <a:gdLst/>
          <a:ahLst/>
          <a:cxnLst/>
          <a:rect l="0" t="0" r="0" b="0"/>
          <a:pathLst>
            <a:path>
              <a:moveTo>
                <a:pt x="2920082" y="1960942"/>
              </a:moveTo>
              <a:arcTo wR="1496911" hR="1496911" stAng="1083526" swAng="262468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4D56C-7DA0-4A99-AB47-22FBC537D5E8}">
      <dsp:nvSpPr>
        <dsp:cNvPr id="0" name=""/>
        <dsp:cNvSpPr/>
      </dsp:nvSpPr>
      <dsp:spPr>
        <a:xfrm>
          <a:off x="2225925" y="2995710"/>
          <a:ext cx="1394503" cy="906427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>
              <a:solidFill>
                <a:schemeClr val="tx1"/>
              </a:solidFill>
            </a:rPr>
            <a:t>حق التعبير عن الرأي.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270173" y="3039958"/>
        <a:ext cx="1306007" cy="817931"/>
      </dsp:txXfrm>
    </dsp:sp>
    <dsp:sp modelId="{1B586861-6BB4-4EDA-8511-EC42554590BE}">
      <dsp:nvSpPr>
        <dsp:cNvPr id="0" name=""/>
        <dsp:cNvSpPr/>
      </dsp:nvSpPr>
      <dsp:spPr>
        <a:xfrm>
          <a:off x="1426265" y="455101"/>
          <a:ext cx="2993822" cy="2993822"/>
        </a:xfrm>
        <a:custGeom>
          <a:avLst/>
          <a:gdLst/>
          <a:ahLst/>
          <a:cxnLst/>
          <a:rect l="0" t="0" r="0" b="0"/>
          <a:pathLst>
            <a:path>
              <a:moveTo>
                <a:pt x="789623" y="2816186"/>
              </a:moveTo>
              <a:arcTo wR="1496911" hR="1496911" stAng="7091794" swAng="262468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D9490-AAC0-447F-AE92-0E60242EA11C}">
      <dsp:nvSpPr>
        <dsp:cNvPr id="0" name=""/>
        <dsp:cNvSpPr/>
      </dsp:nvSpPr>
      <dsp:spPr>
        <a:xfrm>
          <a:off x="729013" y="1498799"/>
          <a:ext cx="1394503" cy="906427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>
              <a:solidFill>
                <a:schemeClr val="tx1"/>
              </a:solidFill>
            </a:rPr>
            <a:t>حق التعليم.</a:t>
          </a:r>
        </a:p>
      </dsp:txBody>
      <dsp:txXfrm>
        <a:off x="773261" y="1543047"/>
        <a:ext cx="1306007" cy="817931"/>
      </dsp:txXfrm>
    </dsp:sp>
    <dsp:sp modelId="{E7C8465E-C8B0-4C60-9EC8-841DACD5502E}">
      <dsp:nvSpPr>
        <dsp:cNvPr id="0" name=""/>
        <dsp:cNvSpPr/>
      </dsp:nvSpPr>
      <dsp:spPr>
        <a:xfrm>
          <a:off x="1426265" y="455101"/>
          <a:ext cx="2993822" cy="2993822"/>
        </a:xfrm>
        <a:custGeom>
          <a:avLst/>
          <a:gdLst/>
          <a:ahLst/>
          <a:cxnLst/>
          <a:rect l="0" t="0" r="0" b="0"/>
          <a:pathLst>
            <a:path>
              <a:moveTo>
                <a:pt x="73739" y="1032880"/>
              </a:moveTo>
              <a:arcTo wR="1496911" hR="1496911" stAng="11883526" swAng="262468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   الدستور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pPr rtl="1"/>
            <a:r>
              <a:rPr lang="ar-JO" dirty="0"/>
              <a:t>أولاً: مفهوم الدستور</a:t>
            </a:r>
            <a:endParaRPr lang="en-US" dirty="0"/>
          </a:p>
          <a:p>
            <a:pPr rtl="1"/>
            <a:r>
              <a:rPr lang="ar-JO" dirty="0"/>
              <a:t>ثانياً: حقوق المواطنين في الدستور الأردني</a:t>
            </a:r>
            <a:endParaRPr lang="en-US" dirty="0"/>
          </a:p>
          <a:p>
            <a:pPr rtl="1"/>
            <a:r>
              <a:rPr lang="ar-JO" dirty="0"/>
              <a:t>ثالثاً: مراحل تطور الدستور في الأردن</a:t>
            </a:r>
            <a:endParaRPr lang="en-US" dirty="0"/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655" y="1567543"/>
            <a:ext cx="176669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الدستور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الدستور:</a:t>
            </a:r>
            <a:r>
              <a:rPr lang="ar-JO" dirty="0"/>
              <a:t> هي وثيقة أساسية تُحدد نظام الحكم في الدولة، وينبثق عنها مجموعة من القوانين تنظم حقوق المواطنين وواجباتهم.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010196" y="263253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7" name="Picture 6" descr="بوابة:&lt;strong&gt;القانون&lt;/strong&gt;/صورة مختارة - ويكيبيديا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293" y="662871"/>
            <a:ext cx="1226413" cy="6952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560" y="3025939"/>
            <a:ext cx="48768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حقوق المواطن في 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الدستور الأردني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من الحقوق التي كفلها الدستور الأردني للمواطنين:</a:t>
            </a:r>
            <a:endParaRPr lang="en-US" dirty="0"/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28572174"/>
              </p:ext>
            </p:extLst>
          </p:nvPr>
        </p:nvGraphicFramePr>
        <p:xfrm>
          <a:off x="3172823" y="2272938"/>
          <a:ext cx="5846354" cy="3904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loud Callout 6"/>
          <p:cNvSpPr/>
          <p:nvPr/>
        </p:nvSpPr>
        <p:spPr>
          <a:xfrm>
            <a:off x="949234" y="1933302"/>
            <a:ext cx="3344092" cy="1846217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2000" dirty="0" smtClean="0">
                <a:solidFill>
                  <a:schemeClr val="tx1"/>
                </a:solidFill>
              </a:rPr>
              <a:t>نظام الحكم في وطني الأردن </a:t>
            </a:r>
          </a:p>
          <a:p>
            <a:pPr algn="ctr" rtl="1"/>
            <a:r>
              <a:rPr lang="ar-JO" sz="2000" b="1" dirty="0" smtClean="0">
                <a:solidFill>
                  <a:schemeClr val="tx1"/>
                </a:solidFill>
              </a:rPr>
              <a:t>نيابي، ملكي، وراثي.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9" name="Picture 8" descr="Light Bulb Idea Enlightenment · Free vector graphic on Pixabay">
            <a:hlinkClick r:id="" action="ppaction://noaction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711" y="4085485"/>
            <a:ext cx="981025" cy="118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1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تطور الدستور الأردني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مراحل تطور الدستور في الأردن:</a:t>
            </a:r>
            <a:endParaRPr lang="en-US" dirty="0"/>
          </a:p>
          <a:p>
            <a:pPr lvl="0" algn="r" rtl="1"/>
            <a:r>
              <a:rPr lang="ar-SA" b="1" dirty="0">
                <a:solidFill>
                  <a:srgbClr val="FF0000"/>
                </a:solidFill>
              </a:rPr>
              <a:t>المرحلة الأولى: </a:t>
            </a:r>
            <a:r>
              <a:rPr lang="ar-JO" dirty="0" smtClean="0"/>
              <a:t>تأسست الدولة الأردنية عام 1921 م وعرفت باسم إمارة شرق الأردن وكان أميرها </a:t>
            </a:r>
            <a:r>
              <a:rPr lang="ar-JO" dirty="0"/>
              <a:t>عبد الله </a:t>
            </a:r>
            <a:r>
              <a:rPr lang="ar-JO" dirty="0" smtClean="0"/>
              <a:t> </a:t>
            </a:r>
            <a:r>
              <a:rPr lang="ar-JO" dirty="0"/>
              <a:t>ابن </a:t>
            </a:r>
            <a:r>
              <a:rPr lang="ar-JO" dirty="0" smtClean="0"/>
              <a:t>الحسين و أصدر  </a:t>
            </a:r>
            <a:r>
              <a:rPr lang="ar-JO" dirty="0"/>
              <a:t>أول دستور </a:t>
            </a:r>
            <a:r>
              <a:rPr lang="ar-JO" dirty="0">
                <a:solidFill>
                  <a:srgbClr val="FF0000"/>
                </a:solidFill>
              </a:rPr>
              <a:t>عُرف بالقانون الأساسي </a:t>
            </a:r>
            <a:r>
              <a:rPr lang="ar-JO" dirty="0"/>
              <a:t>لعام 1928م</a:t>
            </a:r>
            <a:r>
              <a:rPr lang="ar-JO" dirty="0" smtClean="0"/>
              <a:t>.</a:t>
            </a:r>
            <a:endParaRPr lang="en-US" dirty="0"/>
          </a:p>
          <a:p>
            <a:pPr lvl="0" algn="r" rtl="1"/>
            <a:r>
              <a:rPr lang="ar-SA" b="1" dirty="0">
                <a:solidFill>
                  <a:srgbClr val="FF0000"/>
                </a:solidFill>
              </a:rPr>
              <a:t>المرحلة الثانية: </a:t>
            </a:r>
            <a:r>
              <a:rPr lang="ar-JO" dirty="0" smtClean="0"/>
              <a:t>بعد الاستقلال1946 </a:t>
            </a:r>
            <a:r>
              <a:rPr lang="ar-JO" dirty="0"/>
              <a:t>أمر الملك عبد الله الأول ابن الحسين بإصدار دستور جديد للمملكة الأردنية الهاشمية في عام 1947م.</a:t>
            </a:r>
            <a:endParaRPr lang="en-US" dirty="0"/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046514" y="4032068"/>
            <a:ext cx="3344092" cy="1846217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2000" dirty="0">
                <a:solidFill>
                  <a:schemeClr val="tx1"/>
                </a:solidFill>
              </a:rPr>
              <a:t>استقلت المملكة الأردنية الهاشمية في الخامس والعشرين من شهر أيار (5) من عام </a:t>
            </a:r>
            <a:r>
              <a:rPr lang="ar-JO" sz="2000" dirty="0" smtClean="0">
                <a:solidFill>
                  <a:schemeClr val="tx1"/>
                </a:solidFill>
              </a:rPr>
              <a:t>1946م</a:t>
            </a:r>
            <a:r>
              <a:rPr lang="ar-JO" sz="20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081" y="4446345"/>
            <a:ext cx="2423740" cy="1997998"/>
          </a:xfrm>
          <a:prstGeom prst="rect">
            <a:avLst/>
          </a:prstGeom>
        </p:spPr>
      </p:pic>
      <p:pic>
        <p:nvPicPr>
          <p:cNvPr id="13" name="Picture 12" descr="Light Bulb Idea Enlightenment · Free vector graphic on Pixabay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407" y="5287268"/>
            <a:ext cx="981025" cy="118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42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تطور الدستور الأردني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r" rtl="1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المرحلة </a:t>
            </a:r>
            <a:r>
              <a:rPr lang="ar-SA" b="1" dirty="0">
                <a:solidFill>
                  <a:srgbClr val="FF0000"/>
                </a:solidFill>
              </a:rPr>
              <a:t>الثالثة: </a:t>
            </a:r>
            <a:r>
              <a:rPr lang="ar-JO" dirty="0"/>
              <a:t>في عام 1952م وضع الملك طلال بن عبد الله دستوراً جديداً للبلاد</a:t>
            </a:r>
            <a:r>
              <a:rPr lang="ar-JO" dirty="0" smtClean="0"/>
              <a:t>.</a:t>
            </a:r>
          </a:p>
          <a:p>
            <a:pPr marL="0" lv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377" y="2481647"/>
            <a:ext cx="3010649" cy="22824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331" y="2555661"/>
            <a:ext cx="1834539" cy="2134416"/>
          </a:xfrm>
          <a:prstGeom prst="rect">
            <a:avLst/>
          </a:prstGeom>
        </p:spPr>
      </p:pic>
      <p:sp>
        <p:nvSpPr>
          <p:cNvPr id="4" name="Explosion 1 3"/>
          <p:cNvSpPr/>
          <p:nvPr/>
        </p:nvSpPr>
        <p:spPr>
          <a:xfrm>
            <a:off x="4336869" y="3880216"/>
            <a:ext cx="2577737" cy="2680426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دستور عام 1952  ما </a:t>
            </a:r>
            <a:r>
              <a:rPr lang="ar-JO" smtClean="0"/>
              <a:t>زال يعمل به ليومنا هذا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3425</TotalTime>
  <Words>171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  الدستور </vt:lpstr>
      <vt:lpstr>مفهوم الدستور</vt:lpstr>
      <vt:lpstr>حقوق المواطن في الدستور الأردني </vt:lpstr>
      <vt:lpstr>تطور الدستور الأردني </vt:lpstr>
      <vt:lpstr>تطور الدستور الأردني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177</cp:revision>
  <dcterms:created xsi:type="dcterms:W3CDTF">2020-06-28T05:54:10Z</dcterms:created>
  <dcterms:modified xsi:type="dcterms:W3CDTF">2023-02-20T10:47:55Z</dcterms:modified>
</cp:coreProperties>
</file>