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62" r:id="rId5"/>
    <p:sldId id="266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F38E1E-372E-43A3-81E5-C5E9D91F4FCA}" type="doc">
      <dgm:prSet loTypeId="urn:microsoft.com/office/officeart/2005/8/layout/pyramid4" loCatId="pyramid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AECD998F-A2FD-4E8E-9869-4DD10DE34D8E}">
      <dgm:prSet phldrT="[Text]"/>
      <dgm:spPr>
        <a:solidFill>
          <a:srgbClr val="FFFF00"/>
        </a:solidFill>
      </dgm:spPr>
      <dgm:t>
        <a:bodyPr/>
        <a:lstStyle/>
        <a:p>
          <a:r>
            <a:rPr lang="ar-JO" dirty="0" smtClean="0"/>
            <a:t>السلطة</a:t>
          </a:r>
          <a:endParaRPr lang="en-US" dirty="0"/>
        </a:p>
      </dgm:t>
    </dgm:pt>
    <dgm:pt modelId="{1FA47DC3-F2B8-4908-A05D-11B9B696718E}" type="parTrans" cxnId="{656FD2B3-E463-4ABF-9192-C0580763FD2C}">
      <dgm:prSet/>
      <dgm:spPr/>
      <dgm:t>
        <a:bodyPr/>
        <a:lstStyle/>
        <a:p>
          <a:endParaRPr lang="en-US"/>
        </a:p>
      </dgm:t>
    </dgm:pt>
    <dgm:pt modelId="{40720BC4-2E24-4B5E-8056-D06AFD459FCA}" type="sibTrans" cxnId="{656FD2B3-E463-4ABF-9192-C0580763FD2C}">
      <dgm:prSet/>
      <dgm:spPr/>
      <dgm:t>
        <a:bodyPr/>
        <a:lstStyle/>
        <a:p>
          <a:endParaRPr lang="en-US"/>
        </a:p>
      </dgm:t>
    </dgm:pt>
    <dgm:pt modelId="{11BBCF45-E106-498B-B75B-A91B478FF36F}">
      <dgm:prSet phldrT="[Text]"/>
      <dgm:spPr>
        <a:solidFill>
          <a:srgbClr val="FFFF00"/>
        </a:solidFill>
      </dgm:spPr>
      <dgm:t>
        <a:bodyPr/>
        <a:lstStyle/>
        <a:p>
          <a:r>
            <a:rPr lang="ar-JO" dirty="0" smtClean="0"/>
            <a:t>الشعب</a:t>
          </a:r>
          <a:endParaRPr lang="en-US" dirty="0"/>
        </a:p>
      </dgm:t>
    </dgm:pt>
    <dgm:pt modelId="{5C53BB1A-1066-4A70-A60E-78F1C492122A}" type="parTrans" cxnId="{6D01C40E-7BBE-4A7C-B068-ACF4375640F4}">
      <dgm:prSet/>
      <dgm:spPr/>
      <dgm:t>
        <a:bodyPr/>
        <a:lstStyle/>
        <a:p>
          <a:endParaRPr lang="en-US"/>
        </a:p>
      </dgm:t>
    </dgm:pt>
    <dgm:pt modelId="{96580118-5012-4F0D-A7AC-A95CD4120E93}" type="sibTrans" cxnId="{6D01C40E-7BBE-4A7C-B068-ACF4375640F4}">
      <dgm:prSet/>
      <dgm:spPr/>
      <dgm:t>
        <a:bodyPr/>
        <a:lstStyle/>
        <a:p>
          <a:endParaRPr lang="en-US"/>
        </a:p>
      </dgm:t>
    </dgm:pt>
    <dgm:pt modelId="{402B84F1-F7F9-4746-8752-9ACBFB1FFDD1}">
      <dgm:prSet phldrT="[Text]" custT="1"/>
      <dgm:spPr/>
      <dgm:t>
        <a:bodyPr/>
        <a:lstStyle/>
        <a:p>
          <a:pPr algn="ctr"/>
          <a:r>
            <a:rPr lang="ar-JO" sz="3200" dirty="0" smtClean="0"/>
            <a:t>الدولة</a:t>
          </a:r>
          <a:endParaRPr lang="en-US" sz="3200" dirty="0"/>
        </a:p>
      </dgm:t>
    </dgm:pt>
    <dgm:pt modelId="{0770DE67-6A47-4B42-BF1C-D659E74845F2}" type="parTrans" cxnId="{250151BC-5A9A-45CE-9330-CA0CE0F86D30}">
      <dgm:prSet/>
      <dgm:spPr/>
      <dgm:t>
        <a:bodyPr/>
        <a:lstStyle/>
        <a:p>
          <a:endParaRPr lang="en-US"/>
        </a:p>
      </dgm:t>
    </dgm:pt>
    <dgm:pt modelId="{FF9D54F0-0172-4A0A-B415-4A4C0D2946E9}" type="sibTrans" cxnId="{250151BC-5A9A-45CE-9330-CA0CE0F86D30}">
      <dgm:prSet/>
      <dgm:spPr/>
      <dgm:t>
        <a:bodyPr/>
        <a:lstStyle/>
        <a:p>
          <a:endParaRPr lang="en-US"/>
        </a:p>
      </dgm:t>
    </dgm:pt>
    <dgm:pt modelId="{36A03AB6-2E08-4243-BDC1-EB63F0F29B89}">
      <dgm:prSet phldrT="[Text]"/>
      <dgm:spPr>
        <a:solidFill>
          <a:srgbClr val="FFFF00"/>
        </a:solidFill>
      </dgm:spPr>
      <dgm:t>
        <a:bodyPr/>
        <a:lstStyle/>
        <a:p>
          <a:r>
            <a:rPr lang="ar-JO" dirty="0" smtClean="0"/>
            <a:t>الأرض </a:t>
          </a:r>
          <a:endParaRPr lang="en-US" dirty="0"/>
        </a:p>
      </dgm:t>
    </dgm:pt>
    <dgm:pt modelId="{6C7F673E-9A64-4AE2-A971-59869B09DD9F}" type="parTrans" cxnId="{C7037EA7-E49B-4DC1-A84B-F02CC5A5B8F5}">
      <dgm:prSet/>
      <dgm:spPr/>
      <dgm:t>
        <a:bodyPr/>
        <a:lstStyle/>
        <a:p>
          <a:endParaRPr lang="en-US"/>
        </a:p>
      </dgm:t>
    </dgm:pt>
    <dgm:pt modelId="{FCD2CCCE-2D79-490F-9971-42DF885CDFF7}" type="sibTrans" cxnId="{C7037EA7-E49B-4DC1-A84B-F02CC5A5B8F5}">
      <dgm:prSet/>
      <dgm:spPr/>
      <dgm:t>
        <a:bodyPr/>
        <a:lstStyle/>
        <a:p>
          <a:endParaRPr lang="en-US"/>
        </a:p>
      </dgm:t>
    </dgm:pt>
    <dgm:pt modelId="{170D6D3F-FD82-41F9-A681-0D0AAE1F7448}" type="pres">
      <dgm:prSet presAssocID="{65F38E1E-372E-43A3-81E5-C5E9D91F4FCA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7FB034-E7D7-48C8-B5B1-FC95808E6719}" type="pres">
      <dgm:prSet presAssocID="{65F38E1E-372E-43A3-81E5-C5E9D91F4FCA}" presName="triangle1" presStyleLbl="node1" presStyleIdx="0" presStyleCnt="4" custLinFactNeighborY="-34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B393D5-AA33-402B-91D6-02BC4B12556D}" type="pres">
      <dgm:prSet presAssocID="{65F38E1E-372E-43A3-81E5-C5E9D91F4FCA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93C38F-FA6D-4812-BFA9-A9D68B9B40CB}" type="pres">
      <dgm:prSet presAssocID="{65F38E1E-372E-43A3-81E5-C5E9D91F4FCA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F448A-948D-4EC7-ACE5-F382B55C7D4C}" type="pres">
      <dgm:prSet presAssocID="{65F38E1E-372E-43A3-81E5-C5E9D91F4FCA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0BB7E3-81F2-413E-967F-396FCE89430C}" type="presOf" srcId="{402B84F1-F7F9-4746-8752-9ACBFB1FFDD1}" destId="{A493C38F-FA6D-4812-BFA9-A9D68B9B40CB}" srcOrd="0" destOrd="0" presId="urn:microsoft.com/office/officeart/2005/8/layout/pyramid4"/>
    <dgm:cxn modelId="{656FD2B3-E463-4ABF-9192-C0580763FD2C}" srcId="{65F38E1E-372E-43A3-81E5-C5E9D91F4FCA}" destId="{AECD998F-A2FD-4E8E-9869-4DD10DE34D8E}" srcOrd="0" destOrd="0" parTransId="{1FA47DC3-F2B8-4908-A05D-11B9B696718E}" sibTransId="{40720BC4-2E24-4B5E-8056-D06AFD459FCA}"/>
    <dgm:cxn modelId="{5F5EBDF8-0EDF-4DB1-9425-033EE465C44B}" type="presOf" srcId="{36A03AB6-2E08-4243-BDC1-EB63F0F29B89}" destId="{977F448A-948D-4EC7-ACE5-F382B55C7D4C}" srcOrd="0" destOrd="0" presId="urn:microsoft.com/office/officeart/2005/8/layout/pyramid4"/>
    <dgm:cxn modelId="{0B69B99F-0F49-4363-873A-BA269004EF1D}" type="presOf" srcId="{11BBCF45-E106-498B-B75B-A91B478FF36F}" destId="{46B393D5-AA33-402B-91D6-02BC4B12556D}" srcOrd="0" destOrd="0" presId="urn:microsoft.com/office/officeart/2005/8/layout/pyramid4"/>
    <dgm:cxn modelId="{6D01C40E-7BBE-4A7C-B068-ACF4375640F4}" srcId="{65F38E1E-372E-43A3-81E5-C5E9D91F4FCA}" destId="{11BBCF45-E106-498B-B75B-A91B478FF36F}" srcOrd="1" destOrd="0" parTransId="{5C53BB1A-1066-4A70-A60E-78F1C492122A}" sibTransId="{96580118-5012-4F0D-A7AC-A95CD4120E93}"/>
    <dgm:cxn modelId="{5EBCE91F-0B75-4368-A09B-90B06A2D331B}" type="presOf" srcId="{65F38E1E-372E-43A3-81E5-C5E9D91F4FCA}" destId="{170D6D3F-FD82-41F9-A681-0D0AAE1F7448}" srcOrd="0" destOrd="0" presId="urn:microsoft.com/office/officeart/2005/8/layout/pyramid4"/>
    <dgm:cxn modelId="{C7037EA7-E49B-4DC1-A84B-F02CC5A5B8F5}" srcId="{65F38E1E-372E-43A3-81E5-C5E9D91F4FCA}" destId="{36A03AB6-2E08-4243-BDC1-EB63F0F29B89}" srcOrd="3" destOrd="0" parTransId="{6C7F673E-9A64-4AE2-A971-59869B09DD9F}" sibTransId="{FCD2CCCE-2D79-490F-9971-42DF885CDFF7}"/>
    <dgm:cxn modelId="{15E72DAE-E1DD-4F79-9CF5-AF4CC0FEC758}" type="presOf" srcId="{AECD998F-A2FD-4E8E-9869-4DD10DE34D8E}" destId="{B67FB034-E7D7-48C8-B5B1-FC95808E6719}" srcOrd="0" destOrd="0" presId="urn:microsoft.com/office/officeart/2005/8/layout/pyramid4"/>
    <dgm:cxn modelId="{250151BC-5A9A-45CE-9330-CA0CE0F86D30}" srcId="{65F38E1E-372E-43A3-81E5-C5E9D91F4FCA}" destId="{402B84F1-F7F9-4746-8752-9ACBFB1FFDD1}" srcOrd="2" destOrd="0" parTransId="{0770DE67-6A47-4B42-BF1C-D659E74845F2}" sibTransId="{FF9D54F0-0172-4A0A-B415-4A4C0D2946E9}"/>
    <dgm:cxn modelId="{DEB69780-34DE-4BFA-92AE-D283C41D203C}" type="presParOf" srcId="{170D6D3F-FD82-41F9-A681-0D0AAE1F7448}" destId="{B67FB034-E7D7-48C8-B5B1-FC95808E6719}" srcOrd="0" destOrd="0" presId="urn:microsoft.com/office/officeart/2005/8/layout/pyramid4"/>
    <dgm:cxn modelId="{F5803969-C5CD-40A7-A4C9-01D521ABA47A}" type="presParOf" srcId="{170D6D3F-FD82-41F9-A681-0D0AAE1F7448}" destId="{46B393D5-AA33-402B-91D6-02BC4B12556D}" srcOrd="1" destOrd="0" presId="urn:microsoft.com/office/officeart/2005/8/layout/pyramid4"/>
    <dgm:cxn modelId="{9B0B3B8B-B308-4D85-B8BE-BBD887F71FDD}" type="presParOf" srcId="{170D6D3F-FD82-41F9-A681-0D0AAE1F7448}" destId="{A493C38F-FA6D-4812-BFA9-A9D68B9B40CB}" srcOrd="2" destOrd="0" presId="urn:microsoft.com/office/officeart/2005/8/layout/pyramid4"/>
    <dgm:cxn modelId="{F4BAD074-68B9-4708-A08D-ECB8B1FD99C3}" type="presParOf" srcId="{170D6D3F-FD82-41F9-A681-0D0AAE1F7448}" destId="{977F448A-948D-4EC7-ACE5-F382B55C7D4C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21F4FF-CE3E-4E39-AAED-9BC9CF2570F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B6DB67-A871-4F40-B31E-B3ACCB4423B3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 smtClean="0"/>
            <a:t>السلطة</a:t>
          </a:r>
          <a:endParaRPr lang="en-US" dirty="0"/>
        </a:p>
      </dgm:t>
    </dgm:pt>
    <dgm:pt modelId="{A40112F5-85AA-4C0E-998F-3CB72E9A0365}" type="parTrans" cxnId="{8744234F-2975-4597-BBE2-4188EEF243D1}">
      <dgm:prSet/>
      <dgm:spPr/>
      <dgm:t>
        <a:bodyPr/>
        <a:lstStyle/>
        <a:p>
          <a:endParaRPr lang="en-US"/>
        </a:p>
      </dgm:t>
    </dgm:pt>
    <dgm:pt modelId="{55993AEC-C4B6-4C58-951C-048C8912F1EA}" type="sibTrans" cxnId="{8744234F-2975-4597-BBE2-4188EEF243D1}">
      <dgm:prSet/>
      <dgm:spPr/>
      <dgm:t>
        <a:bodyPr/>
        <a:lstStyle/>
        <a:p>
          <a:endParaRPr lang="en-US"/>
        </a:p>
      </dgm:t>
    </dgm:pt>
    <dgm:pt modelId="{CBCC904F-44C7-4325-BA5D-5A4BAA241BF4}">
      <dgm:prSet/>
      <dgm:spPr>
        <a:solidFill>
          <a:srgbClr val="FFC000"/>
        </a:solidFill>
      </dgm:spPr>
      <dgm:t>
        <a:bodyPr/>
        <a:lstStyle/>
        <a:p>
          <a:r>
            <a:rPr lang="ar-SA" smtClean="0"/>
            <a:t>التنفیذیة</a:t>
          </a:r>
          <a:endParaRPr lang="en-US"/>
        </a:p>
      </dgm:t>
    </dgm:pt>
    <dgm:pt modelId="{078CB89E-E573-4781-B1F4-BFE070AF9C9A}" type="parTrans" cxnId="{0CCA2EE5-D805-497E-A182-46BEF5CD8FCD}">
      <dgm:prSet/>
      <dgm:spPr/>
      <dgm:t>
        <a:bodyPr/>
        <a:lstStyle/>
        <a:p>
          <a:endParaRPr lang="en-US"/>
        </a:p>
      </dgm:t>
    </dgm:pt>
    <dgm:pt modelId="{C45CAC92-793B-465D-92AC-97EC82D38B1A}" type="sibTrans" cxnId="{0CCA2EE5-D805-497E-A182-46BEF5CD8FCD}">
      <dgm:prSet/>
      <dgm:spPr/>
      <dgm:t>
        <a:bodyPr/>
        <a:lstStyle/>
        <a:p>
          <a:endParaRPr lang="en-US"/>
        </a:p>
      </dgm:t>
    </dgm:pt>
    <dgm:pt modelId="{5BCCF38B-FBF2-43C1-8EE7-01642F4ABC57}">
      <dgm:prSet/>
      <dgm:spPr>
        <a:solidFill>
          <a:srgbClr val="00B050"/>
        </a:solidFill>
      </dgm:spPr>
      <dgm:t>
        <a:bodyPr/>
        <a:lstStyle/>
        <a:p>
          <a:r>
            <a:rPr lang="ar-SA" smtClean="0"/>
            <a:t>القضائية</a:t>
          </a:r>
          <a:endParaRPr lang="en-US"/>
        </a:p>
      </dgm:t>
    </dgm:pt>
    <dgm:pt modelId="{EFD81B25-FA5E-4E1B-9673-A8725911685D}" type="parTrans" cxnId="{70E61825-FAB2-485B-B0F1-6E8B52492873}">
      <dgm:prSet/>
      <dgm:spPr/>
      <dgm:t>
        <a:bodyPr/>
        <a:lstStyle/>
        <a:p>
          <a:endParaRPr lang="en-US"/>
        </a:p>
      </dgm:t>
    </dgm:pt>
    <dgm:pt modelId="{7033B832-F5FC-4073-B26A-571D94F222D1}" type="sibTrans" cxnId="{70E61825-FAB2-485B-B0F1-6E8B52492873}">
      <dgm:prSet/>
      <dgm:spPr/>
      <dgm:t>
        <a:bodyPr/>
        <a:lstStyle/>
        <a:p>
          <a:endParaRPr lang="en-US"/>
        </a:p>
      </dgm:t>
    </dgm:pt>
    <dgm:pt modelId="{15A81C4A-DF4B-41E8-916F-3FF9572EE31D}">
      <dgm:prSet/>
      <dgm:spPr>
        <a:solidFill>
          <a:srgbClr val="7030A0"/>
        </a:solidFill>
      </dgm:spPr>
      <dgm:t>
        <a:bodyPr/>
        <a:lstStyle/>
        <a:p>
          <a:r>
            <a:rPr lang="ar-SA" dirty="0" smtClean="0"/>
            <a:t>التشريعية</a:t>
          </a:r>
          <a:endParaRPr lang="en-US" dirty="0"/>
        </a:p>
      </dgm:t>
    </dgm:pt>
    <dgm:pt modelId="{320CEBB6-2E21-451F-8781-B4871F279B97}" type="parTrans" cxnId="{73F7D9BC-3054-445F-B314-C8036D3BF0C3}">
      <dgm:prSet/>
      <dgm:spPr/>
      <dgm:t>
        <a:bodyPr/>
        <a:lstStyle/>
        <a:p>
          <a:endParaRPr lang="en-US"/>
        </a:p>
      </dgm:t>
    </dgm:pt>
    <dgm:pt modelId="{EB352DD2-9D92-407A-ABF9-9973A0505F3A}" type="sibTrans" cxnId="{73F7D9BC-3054-445F-B314-C8036D3BF0C3}">
      <dgm:prSet/>
      <dgm:spPr/>
      <dgm:t>
        <a:bodyPr/>
        <a:lstStyle/>
        <a:p>
          <a:endParaRPr lang="en-US"/>
        </a:p>
      </dgm:t>
    </dgm:pt>
    <dgm:pt modelId="{89D484DC-59B4-443B-83A9-4E6DBB72C6C8}" type="pres">
      <dgm:prSet presAssocID="{1A21F4FF-CE3E-4E39-AAED-9BC9CF2570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8F830E3-3305-4C9F-AFFE-DBC65303FAB1}" type="pres">
      <dgm:prSet presAssocID="{48B6DB67-A871-4F40-B31E-B3ACCB4423B3}" presName="hierRoot1" presStyleCnt="0">
        <dgm:presLayoutVars>
          <dgm:hierBranch val="init"/>
        </dgm:presLayoutVars>
      </dgm:prSet>
      <dgm:spPr/>
    </dgm:pt>
    <dgm:pt modelId="{A2A7CB16-DF1B-426D-B2BE-37F86B35D457}" type="pres">
      <dgm:prSet presAssocID="{48B6DB67-A871-4F40-B31E-B3ACCB4423B3}" presName="rootComposite1" presStyleCnt="0"/>
      <dgm:spPr/>
    </dgm:pt>
    <dgm:pt modelId="{45AA8D74-8CA2-44E6-82C6-EB04EE18714E}" type="pres">
      <dgm:prSet presAssocID="{48B6DB67-A871-4F40-B31E-B3ACCB4423B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5C85B8-175A-4529-98FD-019556014813}" type="pres">
      <dgm:prSet presAssocID="{48B6DB67-A871-4F40-B31E-B3ACCB4423B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C97744D-5C7B-494D-9C29-0D2EDCE67CB7}" type="pres">
      <dgm:prSet presAssocID="{48B6DB67-A871-4F40-B31E-B3ACCB4423B3}" presName="hierChild2" presStyleCnt="0"/>
      <dgm:spPr/>
    </dgm:pt>
    <dgm:pt modelId="{158BC2A3-75A0-481E-9F92-F43903491B78}" type="pres">
      <dgm:prSet presAssocID="{320CEBB6-2E21-451F-8781-B4871F279B9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5DE5A98E-A099-461F-96A1-2CE27FEA9A57}" type="pres">
      <dgm:prSet presAssocID="{15A81C4A-DF4B-41E8-916F-3FF9572EE31D}" presName="hierRoot2" presStyleCnt="0">
        <dgm:presLayoutVars>
          <dgm:hierBranch val="init"/>
        </dgm:presLayoutVars>
      </dgm:prSet>
      <dgm:spPr/>
    </dgm:pt>
    <dgm:pt modelId="{97BCE42A-4CA1-4A93-B1A2-404E535E26F2}" type="pres">
      <dgm:prSet presAssocID="{15A81C4A-DF4B-41E8-916F-3FF9572EE31D}" presName="rootComposite" presStyleCnt="0"/>
      <dgm:spPr/>
    </dgm:pt>
    <dgm:pt modelId="{275EB841-0F63-4E04-9828-1CA158AB3F52}" type="pres">
      <dgm:prSet presAssocID="{15A81C4A-DF4B-41E8-916F-3FF9572EE31D}" presName="rootText" presStyleLbl="node2" presStyleIdx="0" presStyleCnt="3" custLinFactX="21000" custLinFactNeighborX="100000" custLinFactNeighborY="-16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C733AE-7448-4E12-9D95-7F13157C3913}" type="pres">
      <dgm:prSet presAssocID="{15A81C4A-DF4B-41E8-916F-3FF9572EE31D}" presName="rootConnector" presStyleLbl="node2" presStyleIdx="0" presStyleCnt="3"/>
      <dgm:spPr/>
      <dgm:t>
        <a:bodyPr/>
        <a:lstStyle/>
        <a:p>
          <a:endParaRPr lang="en-US"/>
        </a:p>
      </dgm:t>
    </dgm:pt>
    <dgm:pt modelId="{254B5E7F-BE4D-426F-A9C2-A0AABACA0D95}" type="pres">
      <dgm:prSet presAssocID="{15A81C4A-DF4B-41E8-916F-3FF9572EE31D}" presName="hierChild4" presStyleCnt="0"/>
      <dgm:spPr/>
    </dgm:pt>
    <dgm:pt modelId="{5744A356-D8B5-492A-9B6A-E0515E807562}" type="pres">
      <dgm:prSet presAssocID="{15A81C4A-DF4B-41E8-916F-3FF9572EE31D}" presName="hierChild5" presStyleCnt="0"/>
      <dgm:spPr/>
    </dgm:pt>
    <dgm:pt modelId="{7628CD24-BAD6-4C1D-A315-FCFDC06727F4}" type="pres">
      <dgm:prSet presAssocID="{EFD81B25-FA5E-4E1B-9673-A8725911685D}" presName="Name37" presStyleLbl="parChTrans1D2" presStyleIdx="1" presStyleCnt="3"/>
      <dgm:spPr/>
      <dgm:t>
        <a:bodyPr/>
        <a:lstStyle/>
        <a:p>
          <a:endParaRPr lang="en-US"/>
        </a:p>
      </dgm:t>
    </dgm:pt>
    <dgm:pt modelId="{E98DD8AA-21FA-4BCE-8D2C-C3B20BE847D9}" type="pres">
      <dgm:prSet presAssocID="{5BCCF38B-FBF2-43C1-8EE7-01642F4ABC57}" presName="hierRoot2" presStyleCnt="0">
        <dgm:presLayoutVars>
          <dgm:hierBranch val="init"/>
        </dgm:presLayoutVars>
      </dgm:prSet>
      <dgm:spPr/>
    </dgm:pt>
    <dgm:pt modelId="{F8A29932-F3B7-46CD-A00D-72B24432DAE8}" type="pres">
      <dgm:prSet presAssocID="{5BCCF38B-FBF2-43C1-8EE7-01642F4ABC57}" presName="rootComposite" presStyleCnt="0"/>
      <dgm:spPr/>
    </dgm:pt>
    <dgm:pt modelId="{7B4F3179-C999-4AC4-BCC0-C1D45A7F7F74}" type="pres">
      <dgm:prSet presAssocID="{5BCCF38B-FBF2-43C1-8EE7-01642F4ABC57}" presName="rootText" presStyleLbl="node2" presStyleIdx="1" presStyleCnt="3" custLinFactX="-10288" custLinFactNeighborX="-100000" custLinFactNeighborY="-16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D28107-997F-429C-B558-9DF6B2C98E18}" type="pres">
      <dgm:prSet presAssocID="{5BCCF38B-FBF2-43C1-8EE7-01642F4ABC57}" presName="rootConnector" presStyleLbl="node2" presStyleIdx="1" presStyleCnt="3"/>
      <dgm:spPr/>
      <dgm:t>
        <a:bodyPr/>
        <a:lstStyle/>
        <a:p>
          <a:endParaRPr lang="en-US"/>
        </a:p>
      </dgm:t>
    </dgm:pt>
    <dgm:pt modelId="{50D691DA-C0AD-41A7-A5B7-EE64D7909CC6}" type="pres">
      <dgm:prSet presAssocID="{5BCCF38B-FBF2-43C1-8EE7-01642F4ABC57}" presName="hierChild4" presStyleCnt="0"/>
      <dgm:spPr/>
    </dgm:pt>
    <dgm:pt modelId="{5025510C-01CC-4757-A84C-FD9825418EB4}" type="pres">
      <dgm:prSet presAssocID="{5BCCF38B-FBF2-43C1-8EE7-01642F4ABC57}" presName="hierChild5" presStyleCnt="0"/>
      <dgm:spPr/>
    </dgm:pt>
    <dgm:pt modelId="{3EEAEFB0-452B-4409-8CFB-68574C9FDECC}" type="pres">
      <dgm:prSet presAssocID="{078CB89E-E573-4781-B1F4-BFE070AF9C9A}" presName="Name37" presStyleLbl="parChTrans1D2" presStyleIdx="2" presStyleCnt="3"/>
      <dgm:spPr/>
      <dgm:t>
        <a:bodyPr/>
        <a:lstStyle/>
        <a:p>
          <a:endParaRPr lang="en-US"/>
        </a:p>
      </dgm:t>
    </dgm:pt>
    <dgm:pt modelId="{AF1F2485-912B-4192-8878-518F7D12B754}" type="pres">
      <dgm:prSet presAssocID="{CBCC904F-44C7-4325-BA5D-5A4BAA241BF4}" presName="hierRoot2" presStyleCnt="0">
        <dgm:presLayoutVars>
          <dgm:hierBranch val="init"/>
        </dgm:presLayoutVars>
      </dgm:prSet>
      <dgm:spPr/>
    </dgm:pt>
    <dgm:pt modelId="{9C1A0A40-3A75-4838-9982-58E4E86E9884}" type="pres">
      <dgm:prSet presAssocID="{CBCC904F-44C7-4325-BA5D-5A4BAA241BF4}" presName="rootComposite" presStyleCnt="0"/>
      <dgm:spPr/>
    </dgm:pt>
    <dgm:pt modelId="{97695B22-9870-4F6A-A5C8-DF4EBE00399B}" type="pres">
      <dgm:prSet presAssocID="{CBCC904F-44C7-4325-BA5D-5A4BAA241BF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B37B72-13FE-4545-B8EA-EEB9B4BA50DE}" type="pres">
      <dgm:prSet presAssocID="{CBCC904F-44C7-4325-BA5D-5A4BAA241BF4}" presName="rootConnector" presStyleLbl="node2" presStyleIdx="2" presStyleCnt="3"/>
      <dgm:spPr/>
      <dgm:t>
        <a:bodyPr/>
        <a:lstStyle/>
        <a:p>
          <a:endParaRPr lang="en-US"/>
        </a:p>
      </dgm:t>
    </dgm:pt>
    <dgm:pt modelId="{6359F225-1E23-411E-81FF-451CC806AFF9}" type="pres">
      <dgm:prSet presAssocID="{CBCC904F-44C7-4325-BA5D-5A4BAA241BF4}" presName="hierChild4" presStyleCnt="0"/>
      <dgm:spPr/>
    </dgm:pt>
    <dgm:pt modelId="{E50C4228-4ACB-4B4E-BE37-D8450FBC317D}" type="pres">
      <dgm:prSet presAssocID="{CBCC904F-44C7-4325-BA5D-5A4BAA241BF4}" presName="hierChild5" presStyleCnt="0"/>
      <dgm:spPr/>
    </dgm:pt>
    <dgm:pt modelId="{A8C11558-FC86-43D6-A94B-4D84CCCEB78B}" type="pres">
      <dgm:prSet presAssocID="{48B6DB67-A871-4F40-B31E-B3ACCB4423B3}" presName="hierChild3" presStyleCnt="0"/>
      <dgm:spPr/>
    </dgm:pt>
  </dgm:ptLst>
  <dgm:cxnLst>
    <dgm:cxn modelId="{2A7A74D3-5E56-4ED1-BBDA-B64B38504A9B}" type="presOf" srcId="{1A21F4FF-CE3E-4E39-AAED-9BC9CF2570F0}" destId="{89D484DC-59B4-443B-83A9-4E6DBB72C6C8}" srcOrd="0" destOrd="0" presId="urn:microsoft.com/office/officeart/2005/8/layout/orgChart1"/>
    <dgm:cxn modelId="{D7AD11A3-544E-48C5-9C64-A8534F828287}" type="presOf" srcId="{CBCC904F-44C7-4325-BA5D-5A4BAA241BF4}" destId="{97695B22-9870-4F6A-A5C8-DF4EBE00399B}" srcOrd="0" destOrd="0" presId="urn:microsoft.com/office/officeart/2005/8/layout/orgChart1"/>
    <dgm:cxn modelId="{C2DCCC37-246E-4A5F-9F18-D5E236323A95}" type="presOf" srcId="{15A81C4A-DF4B-41E8-916F-3FF9572EE31D}" destId="{275EB841-0F63-4E04-9828-1CA158AB3F52}" srcOrd="0" destOrd="0" presId="urn:microsoft.com/office/officeart/2005/8/layout/orgChart1"/>
    <dgm:cxn modelId="{6BA1AC34-4878-49E9-A165-C45C659E9099}" type="presOf" srcId="{15A81C4A-DF4B-41E8-916F-3FF9572EE31D}" destId="{C3C733AE-7448-4E12-9D95-7F13157C3913}" srcOrd="1" destOrd="0" presId="urn:microsoft.com/office/officeart/2005/8/layout/orgChart1"/>
    <dgm:cxn modelId="{70E61825-FAB2-485B-B0F1-6E8B52492873}" srcId="{48B6DB67-A871-4F40-B31E-B3ACCB4423B3}" destId="{5BCCF38B-FBF2-43C1-8EE7-01642F4ABC57}" srcOrd="1" destOrd="0" parTransId="{EFD81B25-FA5E-4E1B-9673-A8725911685D}" sibTransId="{7033B832-F5FC-4073-B26A-571D94F222D1}"/>
    <dgm:cxn modelId="{8744234F-2975-4597-BBE2-4188EEF243D1}" srcId="{1A21F4FF-CE3E-4E39-AAED-9BC9CF2570F0}" destId="{48B6DB67-A871-4F40-B31E-B3ACCB4423B3}" srcOrd="0" destOrd="0" parTransId="{A40112F5-85AA-4C0E-998F-3CB72E9A0365}" sibTransId="{55993AEC-C4B6-4C58-951C-048C8912F1EA}"/>
    <dgm:cxn modelId="{5AB0404D-D829-424D-8D87-296F9B094054}" type="presOf" srcId="{EFD81B25-FA5E-4E1B-9673-A8725911685D}" destId="{7628CD24-BAD6-4C1D-A315-FCFDC06727F4}" srcOrd="0" destOrd="0" presId="urn:microsoft.com/office/officeart/2005/8/layout/orgChart1"/>
    <dgm:cxn modelId="{4087203B-48DD-48F6-A7AD-DC929886BF49}" type="presOf" srcId="{078CB89E-E573-4781-B1F4-BFE070AF9C9A}" destId="{3EEAEFB0-452B-4409-8CFB-68574C9FDECC}" srcOrd="0" destOrd="0" presId="urn:microsoft.com/office/officeart/2005/8/layout/orgChart1"/>
    <dgm:cxn modelId="{5AB62155-9519-4DA8-A98C-FBE07A5FFD3E}" type="presOf" srcId="{320CEBB6-2E21-451F-8781-B4871F279B97}" destId="{158BC2A3-75A0-481E-9F92-F43903491B78}" srcOrd="0" destOrd="0" presId="urn:microsoft.com/office/officeart/2005/8/layout/orgChart1"/>
    <dgm:cxn modelId="{D43FBAA9-62DA-4329-81D7-FB1302B3EE07}" type="presOf" srcId="{5BCCF38B-FBF2-43C1-8EE7-01642F4ABC57}" destId="{16D28107-997F-429C-B558-9DF6B2C98E18}" srcOrd="1" destOrd="0" presId="urn:microsoft.com/office/officeart/2005/8/layout/orgChart1"/>
    <dgm:cxn modelId="{0CCA2EE5-D805-497E-A182-46BEF5CD8FCD}" srcId="{48B6DB67-A871-4F40-B31E-B3ACCB4423B3}" destId="{CBCC904F-44C7-4325-BA5D-5A4BAA241BF4}" srcOrd="2" destOrd="0" parTransId="{078CB89E-E573-4781-B1F4-BFE070AF9C9A}" sibTransId="{C45CAC92-793B-465D-92AC-97EC82D38B1A}"/>
    <dgm:cxn modelId="{55351092-BF67-409D-8810-88D138131AEE}" type="presOf" srcId="{5BCCF38B-FBF2-43C1-8EE7-01642F4ABC57}" destId="{7B4F3179-C999-4AC4-BCC0-C1D45A7F7F74}" srcOrd="0" destOrd="0" presId="urn:microsoft.com/office/officeart/2005/8/layout/orgChart1"/>
    <dgm:cxn modelId="{0153889A-C810-4432-B3ED-9369C256F9B4}" type="presOf" srcId="{CBCC904F-44C7-4325-BA5D-5A4BAA241BF4}" destId="{E5B37B72-13FE-4545-B8EA-EEB9B4BA50DE}" srcOrd="1" destOrd="0" presId="urn:microsoft.com/office/officeart/2005/8/layout/orgChart1"/>
    <dgm:cxn modelId="{9CA71ECB-2A8F-4D42-BEA6-CA7EDA016588}" type="presOf" srcId="{48B6DB67-A871-4F40-B31E-B3ACCB4423B3}" destId="{45AA8D74-8CA2-44E6-82C6-EB04EE18714E}" srcOrd="0" destOrd="0" presId="urn:microsoft.com/office/officeart/2005/8/layout/orgChart1"/>
    <dgm:cxn modelId="{73F7D9BC-3054-445F-B314-C8036D3BF0C3}" srcId="{48B6DB67-A871-4F40-B31E-B3ACCB4423B3}" destId="{15A81C4A-DF4B-41E8-916F-3FF9572EE31D}" srcOrd="0" destOrd="0" parTransId="{320CEBB6-2E21-451F-8781-B4871F279B97}" sibTransId="{EB352DD2-9D92-407A-ABF9-9973A0505F3A}"/>
    <dgm:cxn modelId="{92531086-8B4E-4FE2-A944-89FB3970C2E1}" type="presOf" srcId="{48B6DB67-A871-4F40-B31E-B3ACCB4423B3}" destId="{395C85B8-175A-4529-98FD-019556014813}" srcOrd="1" destOrd="0" presId="urn:microsoft.com/office/officeart/2005/8/layout/orgChart1"/>
    <dgm:cxn modelId="{03A10864-F960-4409-A331-BD72F045C5FD}" type="presParOf" srcId="{89D484DC-59B4-443B-83A9-4E6DBB72C6C8}" destId="{48F830E3-3305-4C9F-AFFE-DBC65303FAB1}" srcOrd="0" destOrd="0" presId="urn:microsoft.com/office/officeart/2005/8/layout/orgChart1"/>
    <dgm:cxn modelId="{9C39BE87-55B9-49B6-83AF-240F70844FA4}" type="presParOf" srcId="{48F830E3-3305-4C9F-AFFE-DBC65303FAB1}" destId="{A2A7CB16-DF1B-426D-B2BE-37F86B35D457}" srcOrd="0" destOrd="0" presId="urn:microsoft.com/office/officeart/2005/8/layout/orgChart1"/>
    <dgm:cxn modelId="{BEE7D917-96C3-442F-9F11-323C1C354493}" type="presParOf" srcId="{A2A7CB16-DF1B-426D-B2BE-37F86B35D457}" destId="{45AA8D74-8CA2-44E6-82C6-EB04EE18714E}" srcOrd="0" destOrd="0" presId="urn:microsoft.com/office/officeart/2005/8/layout/orgChart1"/>
    <dgm:cxn modelId="{DCF2362B-2404-4EBD-8CE5-EA4365DFF4E3}" type="presParOf" srcId="{A2A7CB16-DF1B-426D-B2BE-37F86B35D457}" destId="{395C85B8-175A-4529-98FD-019556014813}" srcOrd="1" destOrd="0" presId="urn:microsoft.com/office/officeart/2005/8/layout/orgChart1"/>
    <dgm:cxn modelId="{FD1BA6FF-C3AC-4259-B01F-9751E263B2B3}" type="presParOf" srcId="{48F830E3-3305-4C9F-AFFE-DBC65303FAB1}" destId="{7C97744D-5C7B-494D-9C29-0D2EDCE67CB7}" srcOrd="1" destOrd="0" presId="urn:microsoft.com/office/officeart/2005/8/layout/orgChart1"/>
    <dgm:cxn modelId="{99E93174-2588-48CD-8ED6-21C663C0EA41}" type="presParOf" srcId="{7C97744D-5C7B-494D-9C29-0D2EDCE67CB7}" destId="{158BC2A3-75A0-481E-9F92-F43903491B78}" srcOrd="0" destOrd="0" presId="urn:microsoft.com/office/officeart/2005/8/layout/orgChart1"/>
    <dgm:cxn modelId="{32284D03-2669-4A12-B493-16826405E555}" type="presParOf" srcId="{7C97744D-5C7B-494D-9C29-0D2EDCE67CB7}" destId="{5DE5A98E-A099-461F-96A1-2CE27FEA9A57}" srcOrd="1" destOrd="0" presId="urn:microsoft.com/office/officeart/2005/8/layout/orgChart1"/>
    <dgm:cxn modelId="{801685C3-7059-40C2-B84E-3C416EA05967}" type="presParOf" srcId="{5DE5A98E-A099-461F-96A1-2CE27FEA9A57}" destId="{97BCE42A-4CA1-4A93-B1A2-404E535E26F2}" srcOrd="0" destOrd="0" presId="urn:microsoft.com/office/officeart/2005/8/layout/orgChart1"/>
    <dgm:cxn modelId="{BECB2409-015D-4C0D-ABC3-CE8F9ED22A1A}" type="presParOf" srcId="{97BCE42A-4CA1-4A93-B1A2-404E535E26F2}" destId="{275EB841-0F63-4E04-9828-1CA158AB3F52}" srcOrd="0" destOrd="0" presId="urn:microsoft.com/office/officeart/2005/8/layout/orgChart1"/>
    <dgm:cxn modelId="{ED505D8F-20A1-486A-8DE8-BE8F9D9DD174}" type="presParOf" srcId="{97BCE42A-4CA1-4A93-B1A2-404E535E26F2}" destId="{C3C733AE-7448-4E12-9D95-7F13157C3913}" srcOrd="1" destOrd="0" presId="urn:microsoft.com/office/officeart/2005/8/layout/orgChart1"/>
    <dgm:cxn modelId="{68D52A1C-5843-44CE-A117-FDA60629429F}" type="presParOf" srcId="{5DE5A98E-A099-461F-96A1-2CE27FEA9A57}" destId="{254B5E7F-BE4D-426F-A9C2-A0AABACA0D95}" srcOrd="1" destOrd="0" presId="urn:microsoft.com/office/officeart/2005/8/layout/orgChart1"/>
    <dgm:cxn modelId="{8A34EBB3-FC01-4124-A81E-2D381FA82D7D}" type="presParOf" srcId="{5DE5A98E-A099-461F-96A1-2CE27FEA9A57}" destId="{5744A356-D8B5-492A-9B6A-E0515E807562}" srcOrd="2" destOrd="0" presId="urn:microsoft.com/office/officeart/2005/8/layout/orgChart1"/>
    <dgm:cxn modelId="{021E0F31-1668-48A5-8589-BC94F6220EB5}" type="presParOf" srcId="{7C97744D-5C7B-494D-9C29-0D2EDCE67CB7}" destId="{7628CD24-BAD6-4C1D-A315-FCFDC06727F4}" srcOrd="2" destOrd="0" presId="urn:microsoft.com/office/officeart/2005/8/layout/orgChart1"/>
    <dgm:cxn modelId="{F11B168D-2B57-4713-A236-F2F72BA81109}" type="presParOf" srcId="{7C97744D-5C7B-494D-9C29-0D2EDCE67CB7}" destId="{E98DD8AA-21FA-4BCE-8D2C-C3B20BE847D9}" srcOrd="3" destOrd="0" presId="urn:microsoft.com/office/officeart/2005/8/layout/orgChart1"/>
    <dgm:cxn modelId="{6B07C836-B3E7-4C38-BA39-D2DD37AEBE77}" type="presParOf" srcId="{E98DD8AA-21FA-4BCE-8D2C-C3B20BE847D9}" destId="{F8A29932-F3B7-46CD-A00D-72B24432DAE8}" srcOrd="0" destOrd="0" presId="urn:microsoft.com/office/officeart/2005/8/layout/orgChart1"/>
    <dgm:cxn modelId="{E20CAC8C-ABD4-4141-9657-7F79DA8173E0}" type="presParOf" srcId="{F8A29932-F3B7-46CD-A00D-72B24432DAE8}" destId="{7B4F3179-C999-4AC4-BCC0-C1D45A7F7F74}" srcOrd="0" destOrd="0" presId="urn:microsoft.com/office/officeart/2005/8/layout/orgChart1"/>
    <dgm:cxn modelId="{A3846CC9-DCF5-409D-9955-577D67655763}" type="presParOf" srcId="{F8A29932-F3B7-46CD-A00D-72B24432DAE8}" destId="{16D28107-997F-429C-B558-9DF6B2C98E18}" srcOrd="1" destOrd="0" presId="urn:microsoft.com/office/officeart/2005/8/layout/orgChart1"/>
    <dgm:cxn modelId="{2099C324-2B9C-4A75-BFA0-A385971265F3}" type="presParOf" srcId="{E98DD8AA-21FA-4BCE-8D2C-C3B20BE847D9}" destId="{50D691DA-C0AD-41A7-A5B7-EE64D7909CC6}" srcOrd="1" destOrd="0" presId="urn:microsoft.com/office/officeart/2005/8/layout/orgChart1"/>
    <dgm:cxn modelId="{C0983426-38A7-41BC-AEE7-E33398C46BD6}" type="presParOf" srcId="{E98DD8AA-21FA-4BCE-8D2C-C3B20BE847D9}" destId="{5025510C-01CC-4757-A84C-FD9825418EB4}" srcOrd="2" destOrd="0" presId="urn:microsoft.com/office/officeart/2005/8/layout/orgChart1"/>
    <dgm:cxn modelId="{961A4170-D131-4575-B3BA-A8823E831862}" type="presParOf" srcId="{7C97744D-5C7B-494D-9C29-0D2EDCE67CB7}" destId="{3EEAEFB0-452B-4409-8CFB-68574C9FDECC}" srcOrd="4" destOrd="0" presId="urn:microsoft.com/office/officeart/2005/8/layout/orgChart1"/>
    <dgm:cxn modelId="{06EC23D3-E759-4033-9801-F278CDA0A43E}" type="presParOf" srcId="{7C97744D-5C7B-494D-9C29-0D2EDCE67CB7}" destId="{AF1F2485-912B-4192-8878-518F7D12B754}" srcOrd="5" destOrd="0" presId="urn:microsoft.com/office/officeart/2005/8/layout/orgChart1"/>
    <dgm:cxn modelId="{F8A74E39-5B82-47C5-B7E9-CF0767DB7750}" type="presParOf" srcId="{AF1F2485-912B-4192-8878-518F7D12B754}" destId="{9C1A0A40-3A75-4838-9982-58E4E86E9884}" srcOrd="0" destOrd="0" presId="urn:microsoft.com/office/officeart/2005/8/layout/orgChart1"/>
    <dgm:cxn modelId="{0E506500-D8D1-4AEE-9662-E4DD411F75CD}" type="presParOf" srcId="{9C1A0A40-3A75-4838-9982-58E4E86E9884}" destId="{97695B22-9870-4F6A-A5C8-DF4EBE00399B}" srcOrd="0" destOrd="0" presId="urn:microsoft.com/office/officeart/2005/8/layout/orgChart1"/>
    <dgm:cxn modelId="{03B35285-9877-48E3-AA59-EB716ADDADA7}" type="presParOf" srcId="{9C1A0A40-3A75-4838-9982-58E4E86E9884}" destId="{E5B37B72-13FE-4545-B8EA-EEB9B4BA50DE}" srcOrd="1" destOrd="0" presId="urn:microsoft.com/office/officeart/2005/8/layout/orgChart1"/>
    <dgm:cxn modelId="{69E64302-2AC7-4E5B-966E-6ADB41BB25C8}" type="presParOf" srcId="{AF1F2485-912B-4192-8878-518F7D12B754}" destId="{6359F225-1E23-411E-81FF-451CC806AFF9}" srcOrd="1" destOrd="0" presId="urn:microsoft.com/office/officeart/2005/8/layout/orgChart1"/>
    <dgm:cxn modelId="{4BD2695C-5CEF-4921-9055-74AB81DC3E60}" type="presParOf" srcId="{AF1F2485-912B-4192-8878-518F7D12B754}" destId="{E50C4228-4ACB-4B4E-BE37-D8450FBC317D}" srcOrd="2" destOrd="0" presId="urn:microsoft.com/office/officeart/2005/8/layout/orgChart1"/>
    <dgm:cxn modelId="{EC2DFE84-B02D-414D-91A7-8BDB9170EB34}" type="presParOf" srcId="{48F830E3-3305-4C9F-AFFE-DBC65303FAB1}" destId="{A8C11558-FC86-43D6-A94B-4D84CCCEB7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7FB034-E7D7-48C8-B5B1-FC95808E6719}">
      <dsp:nvSpPr>
        <dsp:cNvPr id="0" name=""/>
        <dsp:cNvSpPr/>
      </dsp:nvSpPr>
      <dsp:spPr>
        <a:xfrm>
          <a:off x="1210491" y="0"/>
          <a:ext cx="2002972" cy="2002972"/>
        </a:xfrm>
        <a:prstGeom prst="triangle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السلطة</a:t>
          </a:r>
          <a:endParaRPr lang="en-US" sz="2400" kern="1200" dirty="0"/>
        </a:p>
      </dsp:txBody>
      <dsp:txXfrm>
        <a:off x="1711234" y="1001486"/>
        <a:ext cx="1001486" cy="1001486"/>
      </dsp:txXfrm>
    </dsp:sp>
    <dsp:sp modelId="{46B393D5-AA33-402B-91D6-02BC4B12556D}">
      <dsp:nvSpPr>
        <dsp:cNvPr id="0" name=""/>
        <dsp:cNvSpPr/>
      </dsp:nvSpPr>
      <dsp:spPr>
        <a:xfrm>
          <a:off x="209005" y="2002972"/>
          <a:ext cx="2002972" cy="2002972"/>
        </a:xfrm>
        <a:prstGeom prst="triangle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الشعب</a:t>
          </a:r>
          <a:endParaRPr lang="en-US" sz="2400" kern="1200" dirty="0"/>
        </a:p>
      </dsp:txBody>
      <dsp:txXfrm>
        <a:off x="709748" y="3004458"/>
        <a:ext cx="1001486" cy="1001486"/>
      </dsp:txXfrm>
    </dsp:sp>
    <dsp:sp modelId="{A493C38F-FA6D-4812-BFA9-A9D68B9B40CB}">
      <dsp:nvSpPr>
        <dsp:cNvPr id="0" name=""/>
        <dsp:cNvSpPr/>
      </dsp:nvSpPr>
      <dsp:spPr>
        <a:xfrm rot="10800000">
          <a:off x="1210491" y="2002972"/>
          <a:ext cx="2002972" cy="2002972"/>
        </a:xfrm>
        <a:prstGeom prst="triangle">
          <a:avLst/>
        </a:prstGeom>
        <a:gradFill rotWithShape="0">
          <a:gsLst>
            <a:gs pos="0">
              <a:schemeClr val="accent6">
                <a:shade val="50000"/>
                <a:hueOff val="368424"/>
                <a:satOff val="-16105"/>
                <a:lumOff val="43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50000"/>
                <a:hueOff val="368424"/>
                <a:satOff val="-16105"/>
                <a:lumOff val="43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50000"/>
                <a:hueOff val="368424"/>
                <a:satOff val="-16105"/>
                <a:lumOff val="43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kern="1200" dirty="0" smtClean="0"/>
            <a:t>الدولة</a:t>
          </a:r>
          <a:endParaRPr lang="en-US" sz="3200" kern="1200" dirty="0"/>
        </a:p>
      </dsp:txBody>
      <dsp:txXfrm rot="10800000">
        <a:off x="1711234" y="2002972"/>
        <a:ext cx="1001486" cy="1001486"/>
      </dsp:txXfrm>
    </dsp:sp>
    <dsp:sp modelId="{977F448A-948D-4EC7-ACE5-F382B55C7D4C}">
      <dsp:nvSpPr>
        <dsp:cNvPr id="0" name=""/>
        <dsp:cNvSpPr/>
      </dsp:nvSpPr>
      <dsp:spPr>
        <a:xfrm>
          <a:off x="2211977" y="2002972"/>
          <a:ext cx="2002972" cy="2002972"/>
        </a:xfrm>
        <a:prstGeom prst="triangle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/>
            <a:t>الأرض </a:t>
          </a:r>
          <a:endParaRPr lang="en-US" sz="2400" kern="1200" dirty="0"/>
        </a:p>
      </dsp:txBody>
      <dsp:txXfrm>
        <a:off x="2712720" y="3004458"/>
        <a:ext cx="1001486" cy="10014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EAEFB0-452B-4409-8CFB-68574C9FDECC}">
      <dsp:nvSpPr>
        <dsp:cNvPr id="0" name=""/>
        <dsp:cNvSpPr/>
      </dsp:nvSpPr>
      <dsp:spPr>
        <a:xfrm>
          <a:off x="2677159" y="904679"/>
          <a:ext cx="1894109" cy="328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64"/>
              </a:lnTo>
              <a:lnTo>
                <a:pt x="1894109" y="164364"/>
              </a:lnTo>
              <a:lnTo>
                <a:pt x="1894109" y="3287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8CD24-BAD6-4C1D-A315-FCFDC06727F4}">
      <dsp:nvSpPr>
        <dsp:cNvPr id="0" name=""/>
        <dsp:cNvSpPr/>
      </dsp:nvSpPr>
      <dsp:spPr>
        <a:xfrm>
          <a:off x="950733" y="904679"/>
          <a:ext cx="1726426" cy="315541"/>
        </a:xfrm>
        <a:custGeom>
          <a:avLst/>
          <a:gdLst/>
          <a:ahLst/>
          <a:cxnLst/>
          <a:rect l="0" t="0" r="0" b="0"/>
          <a:pathLst>
            <a:path>
              <a:moveTo>
                <a:pt x="1726426" y="0"/>
              </a:moveTo>
              <a:lnTo>
                <a:pt x="1726426" y="151176"/>
              </a:lnTo>
              <a:lnTo>
                <a:pt x="0" y="151176"/>
              </a:lnTo>
              <a:lnTo>
                <a:pt x="0" y="315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BC2A3-75A0-481E-9F92-F43903491B78}">
      <dsp:nvSpPr>
        <dsp:cNvPr id="0" name=""/>
        <dsp:cNvSpPr/>
      </dsp:nvSpPr>
      <dsp:spPr>
        <a:xfrm>
          <a:off x="2631439" y="904679"/>
          <a:ext cx="91440" cy="3155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5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A8D74-8CA2-44E6-82C6-EB04EE18714E}">
      <dsp:nvSpPr>
        <dsp:cNvPr id="0" name=""/>
        <dsp:cNvSpPr/>
      </dsp:nvSpPr>
      <dsp:spPr>
        <a:xfrm>
          <a:off x="1894469" y="121989"/>
          <a:ext cx="1565380" cy="782690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000" kern="1200" dirty="0" smtClean="0"/>
            <a:t>السلطة</a:t>
          </a:r>
          <a:endParaRPr lang="en-US" sz="4000" kern="1200" dirty="0"/>
        </a:p>
      </dsp:txBody>
      <dsp:txXfrm>
        <a:off x="1894469" y="121989"/>
        <a:ext cx="1565380" cy="782690"/>
      </dsp:txXfrm>
    </dsp:sp>
    <dsp:sp modelId="{275EB841-0F63-4E04-9828-1CA158AB3F52}">
      <dsp:nvSpPr>
        <dsp:cNvPr id="0" name=""/>
        <dsp:cNvSpPr/>
      </dsp:nvSpPr>
      <dsp:spPr>
        <a:xfrm>
          <a:off x="1894469" y="1220221"/>
          <a:ext cx="1565380" cy="78269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kern="1200" dirty="0" smtClean="0"/>
            <a:t>التشريعية</a:t>
          </a:r>
          <a:endParaRPr lang="en-US" sz="4000" kern="1200" dirty="0"/>
        </a:p>
      </dsp:txBody>
      <dsp:txXfrm>
        <a:off x="1894469" y="1220221"/>
        <a:ext cx="1565380" cy="782690"/>
      </dsp:txXfrm>
    </dsp:sp>
    <dsp:sp modelId="{7B4F3179-C999-4AC4-BCC0-C1D45A7F7F74}">
      <dsp:nvSpPr>
        <dsp:cNvPr id="0" name=""/>
        <dsp:cNvSpPr/>
      </dsp:nvSpPr>
      <dsp:spPr>
        <a:xfrm>
          <a:off x="168043" y="1220221"/>
          <a:ext cx="1565380" cy="782690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kern="1200" smtClean="0"/>
            <a:t>القضائية</a:t>
          </a:r>
          <a:endParaRPr lang="en-US" sz="4000" kern="1200"/>
        </a:p>
      </dsp:txBody>
      <dsp:txXfrm>
        <a:off x="168043" y="1220221"/>
        <a:ext cx="1565380" cy="782690"/>
      </dsp:txXfrm>
    </dsp:sp>
    <dsp:sp modelId="{97695B22-9870-4F6A-A5C8-DF4EBE00399B}">
      <dsp:nvSpPr>
        <dsp:cNvPr id="0" name=""/>
        <dsp:cNvSpPr/>
      </dsp:nvSpPr>
      <dsp:spPr>
        <a:xfrm>
          <a:off x="3788579" y="1233409"/>
          <a:ext cx="1565380" cy="782690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kern="1200" smtClean="0"/>
            <a:t>التنفیذیة</a:t>
          </a:r>
          <a:endParaRPr lang="en-US" sz="4000" kern="1200"/>
        </a:p>
      </dsp:txBody>
      <dsp:txXfrm>
        <a:off x="3788579" y="1233409"/>
        <a:ext cx="1565380" cy="782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14400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 smtClean="0"/>
              <a:t>أركان الدولة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 smtClean="0"/>
              <a:t>أولا: مفهوم الدولة وأركانها</a:t>
            </a:r>
          </a:p>
          <a:p>
            <a:r>
              <a:rPr lang="ar-JO" dirty="0" smtClean="0"/>
              <a:t>ثانيا: وظائف الدولة</a:t>
            </a:r>
          </a:p>
          <a:p>
            <a:r>
              <a:rPr lang="ar-JO" dirty="0" smtClean="0"/>
              <a:t>ثالثا: أقسام السلطة  </a:t>
            </a:r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&lt;strong&gt;الأردن&lt;/strong&gt; - ويكي الاقتباس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9" y="1567543"/>
            <a:ext cx="1532710" cy="118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0291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الدولة ومكوناتها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3271"/>
            <a:ext cx="10515600" cy="50410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  يتكون العالم من دول عدة</a:t>
            </a:r>
            <a:r>
              <a:rPr lang="ar-JO" smtClean="0"/>
              <a:t>، ووطننا </a:t>
            </a:r>
            <a:r>
              <a:rPr lang="ar-JO" dirty="0" smtClean="0"/>
              <a:t>الأردن إحدى هذه الدول التي تقع قارة</a:t>
            </a:r>
            <a:r>
              <a:rPr lang="ar-JO" dirty="0" smtClean="0">
                <a:solidFill>
                  <a:srgbClr val="FF0000"/>
                </a:solidFill>
              </a:rPr>
              <a:t> آسيا</a:t>
            </a:r>
            <a:r>
              <a:rPr lang="ar-JO" dirty="0" smtClean="0"/>
              <a:t>.</a:t>
            </a:r>
          </a:p>
          <a:p>
            <a:pPr marL="0" indent="0" algn="r" rtl="1">
              <a:buNone/>
            </a:pPr>
            <a:r>
              <a:rPr lang="ar-JO" dirty="0"/>
              <a:t> </a:t>
            </a:r>
            <a:r>
              <a:rPr lang="ar-JO" dirty="0" smtClean="0"/>
              <a:t>وتتألف الدولة من ثلاث عناصر:    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4" y="6178732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2 9"/>
          <p:cNvSpPr/>
          <p:nvPr/>
        </p:nvSpPr>
        <p:spPr>
          <a:xfrm>
            <a:off x="2394856" y="2176487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pic>
        <p:nvPicPr>
          <p:cNvPr id="7" name="Picture 6" descr="&lt;strong&gt;الأردن&lt;/strong&gt; - ويكي الاقتباس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907" y="330291"/>
            <a:ext cx="1532710" cy="1313091"/>
          </a:xfrm>
          <a:prstGeom prst="rect">
            <a:avLst/>
          </a:prstGeom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3285718"/>
              </p:ext>
            </p:extLst>
          </p:nvPr>
        </p:nvGraphicFramePr>
        <p:xfrm>
          <a:off x="3884023" y="2190818"/>
          <a:ext cx="4423954" cy="4005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5968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مكونات الدولة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ال</a:t>
            </a:r>
            <a:r>
              <a:rPr lang="ar-JO" dirty="0" smtClean="0">
                <a:solidFill>
                  <a:srgbClr val="FF0000"/>
                </a:solidFill>
              </a:rPr>
              <a:t>أرض</a:t>
            </a:r>
            <a:r>
              <a:rPr lang="ar-SA" dirty="0" smtClean="0">
                <a:solidFill>
                  <a:srgbClr val="FF0000"/>
                </a:solidFill>
              </a:rPr>
              <a:t>: </a:t>
            </a:r>
            <a:r>
              <a:rPr lang="ar-JO" dirty="0" smtClean="0">
                <a:solidFill>
                  <a:schemeClr val="tx1"/>
                </a:solidFill>
              </a:rPr>
              <a:t>تقوم الدولة على </a:t>
            </a:r>
            <a:r>
              <a:rPr lang="ar-SA" dirty="0" smtClean="0"/>
              <a:t>أرض </a:t>
            </a:r>
            <a:r>
              <a:rPr lang="ar-SA" dirty="0"/>
              <a:t>یعیش علیھا الشعب، </a:t>
            </a:r>
            <a:endParaRPr lang="ar-JO" dirty="0" smtClean="0"/>
          </a:p>
          <a:p>
            <a:pPr marL="0" indent="0" algn="r" rtl="1">
              <a:buNone/>
            </a:pPr>
            <a:r>
              <a:rPr lang="ar-SA" dirty="0" smtClean="0"/>
              <a:t>و</a:t>
            </a:r>
            <a:r>
              <a:rPr lang="ar-JO" dirty="0" smtClean="0"/>
              <a:t>لهذه الأرض حدود واضحة تفصل بينها وبين الدول المجاورة.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SA" dirty="0">
                <a:solidFill>
                  <a:srgbClr val="FF0000"/>
                </a:solidFill>
              </a:rPr>
              <a:t>الشعب: </a:t>
            </a:r>
            <a:r>
              <a:rPr lang="ar-JO" dirty="0" smtClean="0">
                <a:solidFill>
                  <a:schemeClr val="tx1"/>
                </a:solidFill>
              </a:rPr>
              <a:t>يعد الشعب</a:t>
            </a:r>
            <a:r>
              <a:rPr lang="ar-SA" dirty="0" smtClean="0"/>
              <a:t> </a:t>
            </a:r>
            <a:r>
              <a:rPr lang="ar-SA" dirty="0"/>
              <a:t>من أھم عناصر مكونات الدولة، </a:t>
            </a:r>
            <a:endParaRPr lang="ar-JO" dirty="0" smtClean="0"/>
          </a:p>
          <a:p>
            <a:pPr marL="0" indent="0" algn="r" rtl="1">
              <a:buNone/>
            </a:pPr>
            <a:r>
              <a:rPr lang="ar-SA" dirty="0" smtClean="0"/>
              <a:t>بغض </a:t>
            </a:r>
            <a:r>
              <a:rPr lang="ar-SA" dirty="0"/>
              <a:t>النظر عن </a:t>
            </a:r>
            <a:r>
              <a:rPr lang="ar-SA" dirty="0" smtClean="0"/>
              <a:t>عددھم</a:t>
            </a:r>
            <a:r>
              <a:rPr lang="ar-JO" dirty="0" smtClean="0"/>
              <a:t>، ويخضع جميع أفراد الشعب</a:t>
            </a:r>
          </a:p>
          <a:p>
            <a:pPr marL="0" indent="0" algn="r" rtl="1">
              <a:buNone/>
            </a:pPr>
            <a:r>
              <a:rPr lang="ar-JO" dirty="0" smtClean="0"/>
              <a:t> لقوانين الدولة وتجمعهم عادات وتقاليد مشتركة.  </a:t>
            </a: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2 9"/>
          <p:cNvSpPr/>
          <p:nvPr/>
        </p:nvSpPr>
        <p:spPr>
          <a:xfrm>
            <a:off x="2869541" y="560295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 ؟</a:t>
            </a:r>
            <a:endParaRPr lang="ar-JO" dirty="0"/>
          </a:p>
        </p:txBody>
      </p:sp>
      <p:pic>
        <p:nvPicPr>
          <p:cNvPr id="9" name="Picture 2" descr="موقع خبرني : ديبكا: قوات سعودية تتدفق عبر الأردن إلى سوريا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61708"/>
            <a:ext cx="2708432" cy="2485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541" y="425262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41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مكونات الدولة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b="1" dirty="0" smtClean="0">
                <a:solidFill>
                  <a:srgbClr val="FF0000"/>
                </a:solidFill>
              </a:rPr>
              <a:t>السُلطة</a:t>
            </a:r>
            <a:r>
              <a:rPr lang="ar-JO" b="1" dirty="0">
                <a:solidFill>
                  <a:srgbClr val="FF0000"/>
                </a:solidFill>
              </a:rPr>
              <a:t>:</a:t>
            </a:r>
            <a:r>
              <a:rPr lang="ar-JO" dirty="0">
                <a:solidFill>
                  <a:srgbClr val="FF0000"/>
                </a:solidFill>
              </a:rPr>
              <a:t> </a:t>
            </a:r>
            <a:r>
              <a:rPr lang="ar-JO" dirty="0"/>
              <a:t>هي الجهة التي </a:t>
            </a:r>
            <a:r>
              <a:rPr lang="ar-JO" dirty="0" smtClean="0"/>
              <a:t>تتولى :</a:t>
            </a:r>
          </a:p>
          <a:p>
            <a:pPr marL="0" indent="0" algn="r" rtl="1">
              <a:buNone/>
            </a:pPr>
            <a:r>
              <a:rPr lang="ar-JO" dirty="0" smtClean="0"/>
              <a:t>- تسيير </a:t>
            </a:r>
            <a:r>
              <a:rPr lang="ar-JO" dirty="0"/>
              <a:t>شؤون المواطنين، وتعمل على رعاية مصالحهم، 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- توفر </a:t>
            </a:r>
            <a:r>
              <a:rPr lang="ar-JO" dirty="0"/>
              <a:t>الخدمات اللازمة لهم، </a:t>
            </a:r>
            <a:endParaRPr lang="ar-JO" dirty="0" smtClean="0"/>
          </a:p>
          <a:p>
            <a:pPr algn="r" rtl="1">
              <a:buFontTx/>
              <a:buChar char="-"/>
            </a:pPr>
            <a:r>
              <a:rPr lang="ar-JO" dirty="0" smtClean="0"/>
              <a:t>تضع </a:t>
            </a:r>
            <a:r>
              <a:rPr lang="ar-JO" dirty="0"/>
              <a:t>القوانين التي يلتزم بها مواطنو الدولة كافة</a:t>
            </a:r>
            <a:r>
              <a:rPr lang="ar-JO" dirty="0" smtClean="0"/>
              <a:t>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        تقسم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rgbClr val="FF0000"/>
                </a:solidFill>
              </a:rPr>
              <a:t>السلطة داخل الدولة</a:t>
            </a:r>
            <a:r>
              <a:rPr lang="ar-JO" dirty="0">
                <a:solidFill>
                  <a:srgbClr val="FF0000"/>
                </a:solidFill>
              </a:rPr>
              <a:t> إلى ثلاثة</a:t>
            </a:r>
            <a:r>
              <a:rPr lang="ar-SA" dirty="0">
                <a:solidFill>
                  <a:srgbClr val="FF0000"/>
                </a:solidFill>
              </a:rPr>
              <a:t> أقسام </a:t>
            </a:r>
            <a:r>
              <a:rPr lang="ar-SA" dirty="0" err="1">
                <a:solidFill>
                  <a:srgbClr val="FF0000"/>
                </a:solidFill>
              </a:rPr>
              <a:t>ھي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algn="r" rtl="1">
              <a:buFontTx/>
              <a:buChar char="-"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Explosion 2 5"/>
          <p:cNvSpPr/>
          <p:nvPr/>
        </p:nvSpPr>
        <p:spPr>
          <a:xfrm>
            <a:off x="1741716" y="651384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937706415"/>
              </p:ext>
            </p:extLst>
          </p:nvPr>
        </p:nvGraphicFramePr>
        <p:xfrm>
          <a:off x="966652" y="4315097"/>
          <a:ext cx="5354319" cy="2138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مفهوم الدولة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  </a:t>
            </a:r>
            <a:r>
              <a:rPr lang="ar-JO" b="1" dirty="0" smtClean="0">
                <a:solidFill>
                  <a:srgbClr val="FF0000"/>
                </a:solidFill>
              </a:rPr>
              <a:t>الدولة</a:t>
            </a:r>
            <a:r>
              <a:rPr lang="ar-JO" b="1" dirty="0">
                <a:solidFill>
                  <a:srgbClr val="FF0000"/>
                </a:solidFill>
              </a:rPr>
              <a:t>:</a:t>
            </a:r>
            <a:r>
              <a:rPr lang="ar-JO" dirty="0"/>
              <a:t> هي مجموعة من </a:t>
            </a:r>
            <a:r>
              <a:rPr lang="ar-JO" dirty="0">
                <a:solidFill>
                  <a:srgbClr val="FF0000"/>
                </a:solidFill>
              </a:rPr>
              <a:t>الأفراد (الشعب) </a:t>
            </a:r>
            <a:r>
              <a:rPr lang="ar-JO" dirty="0"/>
              <a:t>يعيشون معاً على مساحةٍ من </a:t>
            </a:r>
            <a:r>
              <a:rPr lang="ar-JO" dirty="0">
                <a:solidFill>
                  <a:srgbClr val="FF0000"/>
                </a:solidFill>
              </a:rPr>
              <a:t>الأرض</a:t>
            </a:r>
            <a:r>
              <a:rPr lang="ar-JO" dirty="0"/>
              <a:t>، وتُنظم أمورهم </a:t>
            </a:r>
            <a:r>
              <a:rPr lang="ar-JO" dirty="0">
                <a:solidFill>
                  <a:srgbClr val="FF0000"/>
                </a:solidFill>
              </a:rPr>
              <a:t>سلطة</a:t>
            </a:r>
            <a:r>
              <a:rPr lang="ar-JO" dirty="0"/>
              <a:t> حاكمة.</a:t>
            </a:r>
            <a:endParaRPr lang="en-US" dirty="0"/>
          </a:p>
          <a:p>
            <a:pPr marL="0" indent="0" algn="r" rtl="1">
              <a:buNone/>
            </a:pPr>
            <a:endParaRPr lang="ar-JO" dirty="0" smtClean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</p:txBody>
      </p:sp>
      <p:pic>
        <p:nvPicPr>
          <p:cNvPr id="6" name="Picture 5" descr="https://minhaji.net/upload/images/4th%20grade%20ijtima3iat%20unit-4-1%20answer%20Q-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109" y="2388733"/>
            <a:ext cx="4124880" cy="3550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Light Bulb Idea Enlightenment · Free vector graphic on Pixabay">
            <a:hlinkClick r:id="" action="ppaction://noaction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949" y="362038"/>
            <a:ext cx="981025" cy="1182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04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/>
              <a:t>القياد</a:t>
            </a:r>
            <a:r>
              <a:rPr lang="ar-SA" dirty="0" smtClean="0"/>
              <a:t>ة</a:t>
            </a:r>
            <a:r>
              <a:rPr lang="ar-JO" dirty="0" smtClean="0"/>
              <a:t> في وطني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chemeClr val="tx1"/>
                </a:solidFill>
              </a:rPr>
              <a:t>في دولتنا </a:t>
            </a:r>
            <a:r>
              <a:rPr lang="ar-JO" dirty="0" smtClean="0">
                <a:solidFill>
                  <a:srgbClr val="FF0000"/>
                </a:solidFill>
              </a:rPr>
              <a:t>قيادة</a:t>
            </a:r>
            <a:r>
              <a:rPr lang="ar-JO" dirty="0" smtClean="0">
                <a:solidFill>
                  <a:schemeClr val="tx1"/>
                </a:solidFill>
              </a:rPr>
              <a:t> حكيمة محبة لشعبها </a:t>
            </a:r>
            <a:r>
              <a:rPr lang="ar-JO" dirty="0" smtClean="0">
                <a:solidFill>
                  <a:srgbClr val="FF0000"/>
                </a:solidFill>
              </a:rPr>
              <a:t>فجلالة الملك عبد الله الثاني هو قائدنا</a:t>
            </a:r>
            <a:r>
              <a:rPr lang="ar-JO" dirty="0" smtClean="0">
                <a:solidFill>
                  <a:schemeClr val="tx1"/>
                </a:solidFill>
              </a:rPr>
              <a:t>.</a:t>
            </a:r>
          </a:p>
          <a:p>
            <a:pPr algn="r" rtl="1"/>
            <a:endParaRPr lang="ar-JO" dirty="0">
              <a:solidFill>
                <a:schemeClr val="tx1"/>
              </a:solidFill>
            </a:endParaRPr>
          </a:p>
          <a:p>
            <a:pPr algn="r" rtl="1"/>
            <a:endParaRPr lang="ar-JO" dirty="0" smtClean="0">
              <a:solidFill>
                <a:schemeClr val="tx1"/>
              </a:solidFill>
            </a:endParaRPr>
          </a:p>
          <a:p>
            <a:pPr algn="r" rtl="1"/>
            <a:r>
              <a:rPr lang="ar-JO" dirty="0" smtClean="0">
                <a:solidFill>
                  <a:schemeClr val="tx1"/>
                </a:solidFill>
              </a:rPr>
              <a:t>علاقة الأردن مع دول الجوار والعالم:</a:t>
            </a:r>
          </a:p>
          <a:p>
            <a:pPr algn="r" rtl="1"/>
            <a:r>
              <a:rPr lang="ar-JO" dirty="0" smtClean="0">
                <a:solidFill>
                  <a:srgbClr val="002060"/>
                </a:solidFill>
              </a:rPr>
              <a:t>يتمتع الأردن باحترام عالمي</a:t>
            </a:r>
          </a:p>
          <a:p>
            <a:pPr algn="r" rtl="1"/>
            <a:r>
              <a:rPr lang="ar-JO" dirty="0" smtClean="0">
                <a:solidFill>
                  <a:srgbClr val="002060"/>
                </a:solidFill>
              </a:rPr>
              <a:t>ويساهم الأردن في نشر السلام وفي حل الخلافات بين الدول</a:t>
            </a:r>
          </a:p>
          <a:p>
            <a:pPr algn="r" rtl="1"/>
            <a:endParaRPr lang="ar-JO" dirty="0" smtClean="0">
              <a:solidFill>
                <a:srgbClr val="00206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28312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Callout 5"/>
          <p:cNvSpPr/>
          <p:nvPr/>
        </p:nvSpPr>
        <p:spPr>
          <a:xfrm>
            <a:off x="1193074" y="2246811"/>
            <a:ext cx="3187337" cy="2493111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sz="2400" dirty="0">
                <a:solidFill>
                  <a:schemeClr val="tx1"/>
                </a:solidFill>
              </a:rPr>
              <a:t>يجب علينا ان نحترم القانون والنظام ونقوم بواجباتنا تجاه دولتنا</a:t>
            </a:r>
          </a:p>
        </p:txBody>
      </p:sp>
      <p:pic>
        <p:nvPicPr>
          <p:cNvPr id="9" name="Picture 8" descr="Light Bulb Idea Enlightenment · Free vector graphic on Pixabay">
            <a:hlinkClick r:id="" action="ppaction://noaction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145" y="4867426"/>
            <a:ext cx="981025" cy="1182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04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3176</TotalTime>
  <Words>165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أركان الدولة </vt:lpstr>
      <vt:lpstr> الدولة ومكوناتها</vt:lpstr>
      <vt:lpstr>مكونات الدولة </vt:lpstr>
      <vt:lpstr>مكونات الدولة</vt:lpstr>
      <vt:lpstr>مفهوم الدولة</vt:lpstr>
      <vt:lpstr>القيادة في وطني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181</cp:revision>
  <dcterms:created xsi:type="dcterms:W3CDTF">2020-06-28T05:54:10Z</dcterms:created>
  <dcterms:modified xsi:type="dcterms:W3CDTF">2023-02-03T18:42:47Z</dcterms:modified>
</cp:coreProperties>
</file>