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2" r:id="rId1"/>
  </p:sldMasterIdLst>
  <p:sldIdLst>
    <p:sldId id="271" r:id="rId2"/>
    <p:sldId id="259" r:id="rId3"/>
    <p:sldId id="260" r:id="rId4"/>
    <p:sldId id="265" r:id="rId5"/>
    <p:sldId id="262" r:id="rId6"/>
    <p:sldId id="267" r:id="rId7"/>
    <p:sldId id="284" r:id="rId8"/>
    <p:sldId id="285" r:id="rId9"/>
    <p:sldId id="286" r:id="rId10"/>
    <p:sldId id="29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3F8F9"/>
    <a:srgbClr val="D757BC"/>
    <a:srgbClr val="8CDD55"/>
    <a:srgbClr val="739BCB"/>
    <a:srgbClr val="FFCCFF"/>
    <a:srgbClr val="FF7C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7E5381-68D8-4F56-B123-8B3354CA66B1}" type="doc">
      <dgm:prSet loTypeId="urn:microsoft.com/office/officeart/2008/layout/AlternatingHexagons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pPr rtl="1"/>
          <a:endParaRPr lang="ar-JO"/>
        </a:p>
      </dgm:t>
    </dgm:pt>
    <dgm:pt modelId="{9119DA61-6889-4F52-B12F-81568E23CFE3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4. تنتشر المحبة.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7D9251B9-8FB7-429C-B664-3FF671D6F208}" type="parTrans" cxnId="{2ED1DCE6-5BB5-48B4-B228-6A1E45BF8A78}">
      <dgm:prSet/>
      <dgm:spPr/>
      <dgm:t>
        <a:bodyPr/>
        <a:lstStyle/>
        <a:p>
          <a:pPr rtl="1"/>
          <a:endParaRPr lang="ar-JO"/>
        </a:p>
      </dgm:t>
    </dgm:pt>
    <dgm:pt modelId="{FA26636B-77C1-440F-8348-DFDC498EA965}" type="sibTrans" cxnId="{2ED1DCE6-5BB5-48B4-B228-6A1E45BF8A78}">
      <dgm:prSet custT="1"/>
      <dgm:spPr/>
      <dgm:t>
        <a:bodyPr/>
        <a:lstStyle/>
        <a:p>
          <a:pPr rtl="1"/>
          <a:r>
            <a:rPr lang="en-US" sz="2400" b="1" smtClean="0">
              <a:solidFill>
                <a:schemeClr val="bg2">
                  <a:lumMod val="25000"/>
                </a:schemeClr>
              </a:solidFill>
            </a:rPr>
            <a:t>3</a:t>
          </a:r>
          <a:r>
            <a:rPr lang="ar-JO" sz="2400" b="1" smtClean="0">
              <a:solidFill>
                <a:schemeClr val="bg2">
                  <a:lumMod val="25000"/>
                </a:schemeClr>
              </a:solidFill>
            </a:rPr>
            <a:t>. </a:t>
          </a:r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تعم المعاملة الحسنة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646B7F91-91D2-40F7-8F86-37F4EB805D07}">
      <dgm:prSet phldrT="[Text]" custT="1"/>
      <dgm:spPr/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2. تنجز الأعمال بوقت أسرع . 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61FA4008-8020-4024-BC9C-E2A5AB4918C2}" type="sibTrans" cxnId="{D398C072-6793-4A85-8192-2F88EAB32BB1}">
      <dgm:prSet custT="1"/>
      <dgm:spPr/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بالتعاون تنجز الأعمال بصورة أدق.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42EF99A8-03B5-4A33-BE06-3BFD742CAE2C}" type="parTrans" cxnId="{D398C072-6793-4A85-8192-2F88EAB32BB1}">
      <dgm:prSet/>
      <dgm:spPr/>
      <dgm:t>
        <a:bodyPr/>
        <a:lstStyle/>
        <a:p>
          <a:pPr rtl="1"/>
          <a:endParaRPr lang="ar-JO"/>
        </a:p>
      </dgm:t>
    </dgm:pt>
    <dgm:pt modelId="{F2B86347-EBD6-45E6-939E-1D6FB21DBEBC}" type="pres">
      <dgm:prSet presAssocID="{3E7E5381-68D8-4F56-B123-8B3354CA66B1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pPr rtl="1"/>
          <a:endParaRPr lang="ar-JO"/>
        </a:p>
      </dgm:t>
    </dgm:pt>
    <dgm:pt modelId="{244A4027-8385-4D93-ABBC-FD09BE1D9498}" type="pres">
      <dgm:prSet presAssocID="{646B7F91-91D2-40F7-8F86-37F4EB805D07}" presName="composite" presStyleCnt="0"/>
      <dgm:spPr/>
    </dgm:pt>
    <dgm:pt modelId="{863D8906-4F88-4745-A0F2-F74CF8EB20F9}" type="pres">
      <dgm:prSet presAssocID="{646B7F91-91D2-40F7-8F86-37F4EB805D07}" presName="Parent1" presStyleLbl="node1" presStyleIdx="0" presStyleCnt="4" custScaleX="153251" custLinFactNeighborX="87551" custLinFactNeighborY="-1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A6F8009-D27F-451B-A724-2D3EFA779F31}" type="pres">
      <dgm:prSet presAssocID="{646B7F91-91D2-40F7-8F86-37F4EB805D07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33B98C60-C4AB-4AE6-B526-AE2F573060A0}" type="pres">
      <dgm:prSet presAssocID="{646B7F91-91D2-40F7-8F86-37F4EB805D07}" presName="BalanceSpacing" presStyleCnt="0"/>
      <dgm:spPr/>
    </dgm:pt>
    <dgm:pt modelId="{98805BC2-3400-4F16-843E-4DA7C6410330}" type="pres">
      <dgm:prSet presAssocID="{646B7F91-91D2-40F7-8F86-37F4EB805D07}" presName="BalanceSpacing1" presStyleCnt="0"/>
      <dgm:spPr/>
    </dgm:pt>
    <dgm:pt modelId="{59F8BC9C-DC4D-4D39-A530-F12245C314E4}" type="pres">
      <dgm:prSet presAssocID="{61FA4008-8020-4024-BC9C-E2A5AB4918C2}" presName="Accent1Text" presStyleLbl="node1" presStyleIdx="1" presStyleCnt="4" custScaleX="150651" custLinFactNeighborX="-24816" custLinFactNeighborY="-160"/>
      <dgm:spPr/>
      <dgm:t>
        <a:bodyPr/>
        <a:lstStyle/>
        <a:p>
          <a:pPr rtl="1"/>
          <a:endParaRPr lang="ar-JO"/>
        </a:p>
      </dgm:t>
    </dgm:pt>
    <dgm:pt modelId="{AD1E078C-9AC0-4911-A9AC-9AF2883740C8}" type="pres">
      <dgm:prSet presAssocID="{61FA4008-8020-4024-BC9C-E2A5AB4918C2}" presName="spaceBetweenRectangles" presStyleCnt="0"/>
      <dgm:spPr/>
    </dgm:pt>
    <dgm:pt modelId="{E8BFA280-B943-455F-94A1-E33F21179700}" type="pres">
      <dgm:prSet presAssocID="{9119DA61-6889-4F52-B12F-81568E23CFE3}" presName="composite" presStyleCnt="0"/>
      <dgm:spPr/>
    </dgm:pt>
    <dgm:pt modelId="{46520026-BACD-478B-BF75-37C1E0B46F50}" type="pres">
      <dgm:prSet presAssocID="{9119DA61-6889-4F52-B12F-81568E23CFE3}" presName="Parent1" presStyleLbl="node1" presStyleIdx="2" presStyleCnt="4" custScaleX="137278" custLinFactX="40725" custLinFactNeighborX="100000" custLinFactNeighborY="-3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87F131AF-0C1E-465D-AC2E-3474102C9DDF}" type="pres">
      <dgm:prSet presAssocID="{9119DA61-6889-4F52-B12F-81568E23CFE3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E809648F-9137-4087-8908-8610002A35B4}" type="pres">
      <dgm:prSet presAssocID="{9119DA61-6889-4F52-B12F-81568E23CFE3}" presName="BalanceSpacing" presStyleCnt="0"/>
      <dgm:spPr/>
    </dgm:pt>
    <dgm:pt modelId="{0CCA5C69-F9AD-4C2E-818C-D21D189A90DF}" type="pres">
      <dgm:prSet presAssocID="{9119DA61-6889-4F52-B12F-81568E23CFE3}" presName="BalanceSpacing1" presStyleCnt="0"/>
      <dgm:spPr/>
    </dgm:pt>
    <dgm:pt modelId="{BEF6036C-4195-44BA-8ED1-869958652641}" type="pres">
      <dgm:prSet presAssocID="{FA26636B-77C1-440F-8348-DFDC498EA965}" presName="Accent1Text" presStyleLbl="node1" presStyleIdx="3" presStyleCnt="4" custScaleX="150651" custLinFactX="-86610" custLinFactNeighborX="-100000" custLinFactNeighborY="-334"/>
      <dgm:spPr/>
      <dgm:t>
        <a:bodyPr/>
        <a:lstStyle/>
        <a:p>
          <a:pPr rtl="1"/>
          <a:endParaRPr lang="ar-JO"/>
        </a:p>
      </dgm:t>
    </dgm:pt>
  </dgm:ptLst>
  <dgm:cxnLst>
    <dgm:cxn modelId="{2ED1DCE6-5BB5-48B4-B228-6A1E45BF8A78}" srcId="{3E7E5381-68D8-4F56-B123-8B3354CA66B1}" destId="{9119DA61-6889-4F52-B12F-81568E23CFE3}" srcOrd="1" destOrd="0" parTransId="{7D9251B9-8FB7-429C-B664-3FF671D6F208}" sibTransId="{FA26636B-77C1-440F-8348-DFDC498EA965}"/>
    <dgm:cxn modelId="{8A4403F0-E92A-4D74-AD7A-C9891E44EAA3}" type="presOf" srcId="{9119DA61-6889-4F52-B12F-81568E23CFE3}" destId="{46520026-BACD-478B-BF75-37C1E0B46F50}" srcOrd="0" destOrd="0" presId="urn:microsoft.com/office/officeart/2008/layout/AlternatingHexagons"/>
    <dgm:cxn modelId="{DFD3F640-FECA-479F-9FAA-DD28DC3A9B87}" type="presOf" srcId="{3E7E5381-68D8-4F56-B123-8B3354CA66B1}" destId="{F2B86347-EBD6-45E6-939E-1D6FB21DBEBC}" srcOrd="0" destOrd="0" presId="urn:microsoft.com/office/officeart/2008/layout/AlternatingHexagons"/>
    <dgm:cxn modelId="{B4D3A520-42A8-4445-9950-8EAF9AD1BC97}" type="presOf" srcId="{61FA4008-8020-4024-BC9C-E2A5AB4918C2}" destId="{59F8BC9C-DC4D-4D39-A530-F12245C314E4}" srcOrd="0" destOrd="0" presId="urn:microsoft.com/office/officeart/2008/layout/AlternatingHexagons"/>
    <dgm:cxn modelId="{DEC6B216-AEA0-4C9C-9B9A-331971888909}" type="presOf" srcId="{FA26636B-77C1-440F-8348-DFDC498EA965}" destId="{BEF6036C-4195-44BA-8ED1-869958652641}" srcOrd="0" destOrd="0" presId="urn:microsoft.com/office/officeart/2008/layout/AlternatingHexagons"/>
    <dgm:cxn modelId="{D398C072-6793-4A85-8192-2F88EAB32BB1}" srcId="{3E7E5381-68D8-4F56-B123-8B3354CA66B1}" destId="{646B7F91-91D2-40F7-8F86-37F4EB805D07}" srcOrd="0" destOrd="0" parTransId="{42EF99A8-03B5-4A33-BE06-3BFD742CAE2C}" sibTransId="{61FA4008-8020-4024-BC9C-E2A5AB4918C2}"/>
    <dgm:cxn modelId="{B8B5CBC3-E730-4C1C-AA3B-76CA3E7F3798}" type="presOf" srcId="{646B7F91-91D2-40F7-8F86-37F4EB805D07}" destId="{863D8906-4F88-4745-A0F2-F74CF8EB20F9}" srcOrd="0" destOrd="0" presId="urn:microsoft.com/office/officeart/2008/layout/AlternatingHexagons"/>
    <dgm:cxn modelId="{559D7D2A-889C-48AE-80C3-AFF49C00455D}" type="presParOf" srcId="{F2B86347-EBD6-45E6-939E-1D6FB21DBEBC}" destId="{244A4027-8385-4D93-ABBC-FD09BE1D9498}" srcOrd="0" destOrd="0" presId="urn:microsoft.com/office/officeart/2008/layout/AlternatingHexagons"/>
    <dgm:cxn modelId="{924F899D-940F-408B-849C-F4694C867C27}" type="presParOf" srcId="{244A4027-8385-4D93-ABBC-FD09BE1D9498}" destId="{863D8906-4F88-4745-A0F2-F74CF8EB20F9}" srcOrd="0" destOrd="0" presId="urn:microsoft.com/office/officeart/2008/layout/AlternatingHexagons"/>
    <dgm:cxn modelId="{D2B62763-070A-453C-BB72-538173A0FE6E}" type="presParOf" srcId="{244A4027-8385-4D93-ABBC-FD09BE1D9498}" destId="{AA6F8009-D27F-451B-A724-2D3EFA779F31}" srcOrd="1" destOrd="0" presId="urn:microsoft.com/office/officeart/2008/layout/AlternatingHexagons"/>
    <dgm:cxn modelId="{F49E33DC-DA94-4B69-923E-9A3A62832021}" type="presParOf" srcId="{244A4027-8385-4D93-ABBC-FD09BE1D9498}" destId="{33B98C60-C4AB-4AE6-B526-AE2F573060A0}" srcOrd="2" destOrd="0" presId="urn:microsoft.com/office/officeart/2008/layout/AlternatingHexagons"/>
    <dgm:cxn modelId="{25CCC1AF-5BF0-4D9A-9629-656AA59300A7}" type="presParOf" srcId="{244A4027-8385-4D93-ABBC-FD09BE1D9498}" destId="{98805BC2-3400-4F16-843E-4DA7C6410330}" srcOrd="3" destOrd="0" presId="urn:microsoft.com/office/officeart/2008/layout/AlternatingHexagons"/>
    <dgm:cxn modelId="{0F09F9A0-4B74-4DBD-82B1-37DD0F434309}" type="presParOf" srcId="{244A4027-8385-4D93-ABBC-FD09BE1D9498}" destId="{59F8BC9C-DC4D-4D39-A530-F12245C314E4}" srcOrd="4" destOrd="0" presId="urn:microsoft.com/office/officeart/2008/layout/AlternatingHexagons"/>
    <dgm:cxn modelId="{48A8CF42-33EC-4FCC-8650-1FFAE1717E8D}" type="presParOf" srcId="{F2B86347-EBD6-45E6-939E-1D6FB21DBEBC}" destId="{AD1E078C-9AC0-4911-A9AC-9AF2883740C8}" srcOrd="1" destOrd="0" presId="urn:microsoft.com/office/officeart/2008/layout/AlternatingHexagons"/>
    <dgm:cxn modelId="{681FBE9D-6183-4371-BAA0-0249E3BE9CBF}" type="presParOf" srcId="{F2B86347-EBD6-45E6-939E-1D6FB21DBEBC}" destId="{E8BFA280-B943-455F-94A1-E33F21179700}" srcOrd="2" destOrd="0" presId="urn:microsoft.com/office/officeart/2008/layout/AlternatingHexagons"/>
    <dgm:cxn modelId="{AA96F426-B562-4FF9-8943-54FD7765A537}" type="presParOf" srcId="{E8BFA280-B943-455F-94A1-E33F21179700}" destId="{46520026-BACD-478B-BF75-37C1E0B46F50}" srcOrd="0" destOrd="0" presId="urn:microsoft.com/office/officeart/2008/layout/AlternatingHexagons"/>
    <dgm:cxn modelId="{B5BBDA9E-5822-485E-A5F7-40DED4F8E367}" type="presParOf" srcId="{E8BFA280-B943-455F-94A1-E33F21179700}" destId="{87F131AF-0C1E-465D-AC2E-3474102C9DDF}" srcOrd="1" destOrd="0" presId="urn:microsoft.com/office/officeart/2008/layout/AlternatingHexagons"/>
    <dgm:cxn modelId="{8B02DEA0-704B-4F70-A962-E2F505957BD6}" type="presParOf" srcId="{E8BFA280-B943-455F-94A1-E33F21179700}" destId="{E809648F-9137-4087-8908-8610002A35B4}" srcOrd="2" destOrd="0" presId="urn:microsoft.com/office/officeart/2008/layout/AlternatingHexagons"/>
    <dgm:cxn modelId="{3A17F735-3B14-4740-894F-5B6251BA665E}" type="presParOf" srcId="{E8BFA280-B943-455F-94A1-E33F21179700}" destId="{0CCA5C69-F9AD-4C2E-818C-D21D189A90DF}" srcOrd="3" destOrd="0" presId="urn:microsoft.com/office/officeart/2008/layout/AlternatingHexagons"/>
    <dgm:cxn modelId="{52C6F240-C0E6-4A2D-BFDD-01D87CC3B2BD}" type="presParOf" srcId="{E8BFA280-B943-455F-94A1-E33F21179700}" destId="{BEF6036C-4195-44BA-8ED1-86995865264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688452-50D2-4AEB-8B65-9F2829ECBEC8}" type="doc">
      <dgm:prSet loTypeId="urn:microsoft.com/office/officeart/2005/8/layout/vList4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pPr rtl="1"/>
          <a:endParaRPr lang="ar-JO"/>
        </a:p>
      </dgm:t>
    </dgm:pt>
    <dgm:pt modelId="{E0ABF735-B8F7-4AC9-9B66-8C6C35594A05}">
      <dgm:prSet phldrT="[Text]" custT="1"/>
      <dgm:spPr/>
      <dgm:t>
        <a:bodyPr/>
        <a:lstStyle/>
        <a:p>
          <a:pPr algn="ctr" rtl="1"/>
          <a:endParaRPr lang="ar-JO" sz="3600" b="1" dirty="0">
            <a:solidFill>
              <a:schemeClr val="bg2">
                <a:lumMod val="25000"/>
              </a:schemeClr>
            </a:solidFill>
          </a:endParaRPr>
        </a:p>
      </dgm:t>
    </dgm:pt>
    <dgm:pt modelId="{77FBBAA7-0A2F-4193-A200-28ADBB49C6FA}" type="parTrans" cxnId="{847DF276-1D19-4620-870F-C6453D482E3C}">
      <dgm:prSet/>
      <dgm:spPr/>
      <dgm:t>
        <a:bodyPr/>
        <a:lstStyle/>
        <a:p>
          <a:pPr rtl="1"/>
          <a:endParaRPr lang="ar-JO"/>
        </a:p>
      </dgm:t>
    </dgm:pt>
    <dgm:pt modelId="{A3EF4E7B-B654-409C-9967-B5F1FB8687C0}" type="sibTrans" cxnId="{847DF276-1D19-4620-870F-C6453D482E3C}">
      <dgm:prSet/>
      <dgm:spPr/>
      <dgm:t>
        <a:bodyPr/>
        <a:lstStyle/>
        <a:p>
          <a:pPr rtl="1"/>
          <a:endParaRPr lang="ar-JO"/>
        </a:p>
      </dgm:t>
    </dgm:pt>
    <dgm:pt modelId="{1B56E29B-DB89-4E0E-9D09-4E07416676EE}">
      <dgm:prSet phldrT="[Text]" custT="1"/>
      <dgm:spPr/>
      <dgm:t>
        <a:bodyPr/>
        <a:lstStyle/>
        <a:p>
          <a:pPr algn="ctr" rtl="1"/>
          <a:r>
            <a:rPr lang="ar-JO" sz="3200" b="1" dirty="0" smtClean="0">
              <a:solidFill>
                <a:srgbClr val="FF0000"/>
              </a:solidFill>
            </a:rPr>
            <a:t>الاسرة</a:t>
          </a:r>
          <a:r>
            <a:rPr lang="ar-JO" sz="3200" b="1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هي رابطة اجتماعية تتكون من :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الأب .     2. الأم .     3. الأبناء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419D9EC7-3D22-4DE0-9895-C2D3890CF04F}" type="parTrans" cxnId="{C833DDEA-3C5B-4DFD-BCB1-21F8C3F54550}">
      <dgm:prSet/>
      <dgm:spPr/>
      <dgm:t>
        <a:bodyPr/>
        <a:lstStyle/>
        <a:p>
          <a:pPr rtl="1"/>
          <a:endParaRPr lang="ar-JO"/>
        </a:p>
      </dgm:t>
    </dgm:pt>
    <dgm:pt modelId="{CBBAE087-E232-48EE-B488-FC4EEDCE9539}" type="sibTrans" cxnId="{C833DDEA-3C5B-4DFD-BCB1-21F8C3F54550}">
      <dgm:prSet/>
      <dgm:spPr/>
      <dgm:t>
        <a:bodyPr/>
        <a:lstStyle/>
        <a:p>
          <a:pPr rtl="1"/>
          <a:endParaRPr lang="ar-JO"/>
        </a:p>
      </dgm:t>
    </dgm:pt>
    <dgm:pt modelId="{12B0DE51-424A-451F-8160-B55E1B07F212}">
      <dgm:prSet phldrT="[Text]" custT="1"/>
      <dgm:spPr/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بالتعاون بين أفراد الأسرة يتحقق :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الاستقرار في البيت .      2. السعادة في البيت .</a:t>
          </a:r>
          <a:r>
            <a:rPr lang="ar-JO" sz="2800" b="1" dirty="0" smtClean="0">
              <a:solidFill>
                <a:schemeClr val="bg2">
                  <a:lumMod val="25000"/>
                </a:schemeClr>
              </a:solidFill>
            </a:rPr>
            <a:t> </a:t>
          </a:r>
          <a:endParaRPr lang="ar-JO" sz="2800" b="1" dirty="0">
            <a:solidFill>
              <a:schemeClr val="bg2">
                <a:lumMod val="25000"/>
              </a:schemeClr>
            </a:solidFill>
          </a:endParaRPr>
        </a:p>
      </dgm:t>
    </dgm:pt>
    <dgm:pt modelId="{6012E6FD-5EB3-4280-8595-A11D274CF412}" type="parTrans" cxnId="{6CACA901-CEF5-420B-932C-D0752AA077B7}">
      <dgm:prSet/>
      <dgm:spPr/>
      <dgm:t>
        <a:bodyPr/>
        <a:lstStyle/>
        <a:p>
          <a:pPr rtl="1"/>
          <a:endParaRPr lang="ar-JO"/>
        </a:p>
      </dgm:t>
    </dgm:pt>
    <dgm:pt modelId="{EE172AA8-20F5-4845-AB43-0ED0C5A11AA6}" type="sibTrans" cxnId="{6CACA901-CEF5-420B-932C-D0752AA077B7}">
      <dgm:prSet/>
      <dgm:spPr/>
      <dgm:t>
        <a:bodyPr/>
        <a:lstStyle/>
        <a:p>
          <a:pPr rtl="1"/>
          <a:endParaRPr lang="ar-JO"/>
        </a:p>
      </dgm:t>
    </dgm:pt>
    <dgm:pt modelId="{45EB0C8B-4280-465C-A4E1-C583366E06C8}">
      <dgm:prSet phldrT="[Text]" custT="1"/>
      <dgm:spPr/>
      <dgm:t>
        <a:bodyPr/>
        <a:lstStyle/>
        <a:p>
          <a:pPr algn="ctr" rtl="1"/>
          <a:r>
            <a:rPr lang="ar-JO" sz="3200" b="1" dirty="0" smtClean="0">
              <a:solidFill>
                <a:srgbClr val="FF0000"/>
              </a:solidFill>
            </a:rPr>
            <a:t>مظاهر</a:t>
          </a:r>
          <a:r>
            <a:rPr lang="ar-JO" sz="3200" b="1" dirty="0" smtClean="0">
              <a:solidFill>
                <a:schemeClr val="bg2">
                  <a:lumMod val="25000"/>
                </a:schemeClr>
              </a:solidFill>
            </a:rPr>
            <a:t> التعاون بين أفراد الاسرة </a:t>
          </a:r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: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مساعدة الوالدين في أعمال المنزل .   </a:t>
          </a:r>
        </a:p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  2. تلبية حاجات الاسرة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E5EAEB3-88DE-40F3-BAD9-7032B9EF73F6}" type="parTrans" cxnId="{0DEF8E87-5D89-4F6B-8292-184378FF8BAC}">
      <dgm:prSet/>
      <dgm:spPr/>
      <dgm:t>
        <a:bodyPr/>
        <a:lstStyle/>
        <a:p>
          <a:pPr rtl="1"/>
          <a:endParaRPr lang="ar-JO"/>
        </a:p>
      </dgm:t>
    </dgm:pt>
    <dgm:pt modelId="{F24CF106-E760-4159-A7D8-DF3F8AED27B5}" type="sibTrans" cxnId="{0DEF8E87-5D89-4F6B-8292-184378FF8BAC}">
      <dgm:prSet/>
      <dgm:spPr/>
      <dgm:t>
        <a:bodyPr/>
        <a:lstStyle/>
        <a:p>
          <a:pPr rtl="1"/>
          <a:endParaRPr lang="ar-JO"/>
        </a:p>
      </dgm:t>
    </dgm:pt>
    <dgm:pt modelId="{1C5B3530-5D07-478A-85C6-9C264A4700C5}">
      <dgm:prSet phldrT="[Text]"/>
      <dgm:spPr/>
      <dgm:t>
        <a:bodyPr/>
        <a:lstStyle/>
        <a:p>
          <a:pPr algn="r" rtl="1"/>
          <a:endParaRPr lang="ar-JO" sz="2000" dirty="0"/>
        </a:p>
      </dgm:t>
    </dgm:pt>
    <dgm:pt modelId="{F7F5C671-7038-4192-952B-174B7117FFF5}" type="parTrans" cxnId="{A0488D13-FC41-4835-B013-A2BB6E46D3F5}">
      <dgm:prSet/>
      <dgm:spPr/>
      <dgm:t>
        <a:bodyPr/>
        <a:lstStyle/>
        <a:p>
          <a:pPr rtl="1"/>
          <a:endParaRPr lang="ar-JO"/>
        </a:p>
      </dgm:t>
    </dgm:pt>
    <dgm:pt modelId="{B97CDB85-B961-4A4F-9C5B-8043D25D3D48}" type="sibTrans" cxnId="{A0488D13-FC41-4835-B013-A2BB6E46D3F5}">
      <dgm:prSet/>
      <dgm:spPr/>
      <dgm:t>
        <a:bodyPr/>
        <a:lstStyle/>
        <a:p>
          <a:pPr rtl="1"/>
          <a:endParaRPr lang="ar-JO"/>
        </a:p>
      </dgm:t>
    </dgm:pt>
    <dgm:pt modelId="{776431B2-95DF-4043-9747-001C2ACBB7C3}">
      <dgm:prSet phldrT="[Text]"/>
      <dgm:spPr/>
      <dgm:t>
        <a:bodyPr/>
        <a:lstStyle/>
        <a:p>
          <a:pPr algn="r" rtl="1"/>
          <a:endParaRPr lang="ar-JO" sz="2000" dirty="0"/>
        </a:p>
      </dgm:t>
    </dgm:pt>
    <dgm:pt modelId="{1CA74948-1AF5-443B-8AD4-4ECE4354840B}" type="parTrans" cxnId="{49A261D6-7D80-4283-9543-F04EAA96996D}">
      <dgm:prSet/>
      <dgm:spPr/>
      <dgm:t>
        <a:bodyPr/>
        <a:lstStyle/>
        <a:p>
          <a:pPr rtl="1"/>
          <a:endParaRPr lang="ar-JO"/>
        </a:p>
      </dgm:t>
    </dgm:pt>
    <dgm:pt modelId="{16281C4E-1645-4D50-AD67-70A81DA7559A}" type="sibTrans" cxnId="{49A261D6-7D80-4283-9543-F04EAA96996D}">
      <dgm:prSet/>
      <dgm:spPr/>
      <dgm:t>
        <a:bodyPr/>
        <a:lstStyle/>
        <a:p>
          <a:pPr rtl="1"/>
          <a:endParaRPr lang="ar-JO"/>
        </a:p>
      </dgm:t>
    </dgm:pt>
    <dgm:pt modelId="{AEE0C244-E573-4C7C-8B3A-BC5B861227CB}" type="pres">
      <dgm:prSet presAssocID="{24688452-50D2-4AEB-8B65-9F2829ECBEC8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0C246124-794B-473F-9D14-FABA1F1DB064}" type="pres">
      <dgm:prSet presAssocID="{E0ABF735-B8F7-4AC9-9B66-8C6C35594A05}" presName="comp" presStyleCnt="0"/>
      <dgm:spPr/>
    </dgm:pt>
    <dgm:pt modelId="{E183FB42-8B2A-4D11-96B3-D496756DFD0F}" type="pres">
      <dgm:prSet presAssocID="{E0ABF735-B8F7-4AC9-9B66-8C6C35594A05}" presName="box" presStyleLbl="node1" presStyleIdx="0" presStyleCnt="4" custLinFactNeighborX="833" custLinFactNeighborY="-30466"/>
      <dgm:spPr/>
      <dgm:t>
        <a:bodyPr/>
        <a:lstStyle/>
        <a:p>
          <a:pPr rtl="1"/>
          <a:endParaRPr lang="ar-JO"/>
        </a:p>
      </dgm:t>
    </dgm:pt>
    <dgm:pt modelId="{20E57FEA-D8AD-4CC7-9ABB-335BCF13D3F3}" type="pres">
      <dgm:prSet presAssocID="{E0ABF735-B8F7-4AC9-9B66-8C6C35594A05}" presName="img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</dgm:spPr>
      <dgm:t>
        <a:bodyPr/>
        <a:lstStyle/>
        <a:p>
          <a:pPr rtl="1"/>
          <a:endParaRPr lang="ar-JO"/>
        </a:p>
      </dgm:t>
    </dgm:pt>
    <dgm:pt modelId="{7763D7C3-7E96-449A-9C50-BE2CEEE12E42}" type="pres">
      <dgm:prSet presAssocID="{E0ABF735-B8F7-4AC9-9B66-8C6C35594A05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46F8CD3-CD22-49E8-A044-937FAF2B6054}" type="pres">
      <dgm:prSet presAssocID="{A3EF4E7B-B654-409C-9967-B5F1FB8687C0}" presName="spacer" presStyleCnt="0"/>
      <dgm:spPr/>
    </dgm:pt>
    <dgm:pt modelId="{F1DA945D-FAC4-40A8-B2FA-861AB29E9737}" type="pres">
      <dgm:prSet presAssocID="{1B56E29B-DB89-4E0E-9D09-4E07416676EE}" presName="comp" presStyleCnt="0"/>
      <dgm:spPr/>
    </dgm:pt>
    <dgm:pt modelId="{1118D4CC-C6CA-4F58-92E7-628636B610E1}" type="pres">
      <dgm:prSet presAssocID="{1B56E29B-DB89-4E0E-9D09-4E07416676EE}" presName="box" presStyleLbl="node1" presStyleIdx="1" presStyleCnt="4"/>
      <dgm:spPr/>
      <dgm:t>
        <a:bodyPr/>
        <a:lstStyle/>
        <a:p>
          <a:pPr rtl="1"/>
          <a:endParaRPr lang="ar-JO"/>
        </a:p>
      </dgm:t>
    </dgm:pt>
    <dgm:pt modelId="{7F572C3B-3D75-4C27-AFE1-8CEC9794E57A}" type="pres">
      <dgm:prSet presAssocID="{1B56E29B-DB89-4E0E-9D09-4E07416676EE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pPr rtl="1"/>
          <a:endParaRPr lang="ar-JO"/>
        </a:p>
      </dgm:t>
    </dgm:pt>
    <dgm:pt modelId="{9AE590A1-D350-4501-BCFD-22B047484082}" type="pres">
      <dgm:prSet presAssocID="{1B56E29B-DB89-4E0E-9D09-4E07416676EE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6ADB168F-0AFD-4E9F-BF93-CEEB752A82C4}" type="pres">
      <dgm:prSet presAssocID="{CBBAE087-E232-48EE-B488-FC4EEDCE9539}" presName="spacer" presStyleCnt="0"/>
      <dgm:spPr/>
    </dgm:pt>
    <dgm:pt modelId="{82D07473-2337-4FDD-B129-41DB94259CC1}" type="pres">
      <dgm:prSet presAssocID="{12B0DE51-424A-451F-8160-B55E1B07F212}" presName="comp" presStyleCnt="0"/>
      <dgm:spPr/>
    </dgm:pt>
    <dgm:pt modelId="{49D73ACE-8DB8-40D7-8B7D-B920BE70622F}" type="pres">
      <dgm:prSet presAssocID="{12B0DE51-424A-451F-8160-B55E1B07F212}" presName="box" presStyleLbl="node1" presStyleIdx="2" presStyleCnt="4"/>
      <dgm:spPr/>
      <dgm:t>
        <a:bodyPr/>
        <a:lstStyle/>
        <a:p>
          <a:pPr rtl="1"/>
          <a:endParaRPr lang="ar-JO"/>
        </a:p>
      </dgm:t>
    </dgm:pt>
    <dgm:pt modelId="{A9C3AB39-E0B7-426D-BC18-D1D8464A996A}" type="pres">
      <dgm:prSet presAssocID="{12B0DE51-424A-451F-8160-B55E1B07F212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5000" b="-65000"/>
          </a:stretch>
        </a:blipFill>
      </dgm:spPr>
      <dgm:t>
        <a:bodyPr/>
        <a:lstStyle/>
        <a:p>
          <a:pPr rtl="1"/>
          <a:endParaRPr lang="ar-JO"/>
        </a:p>
      </dgm:t>
    </dgm:pt>
    <dgm:pt modelId="{44B2F0B9-307C-4877-BE92-0A8198C2E8DC}" type="pres">
      <dgm:prSet presAssocID="{12B0DE51-424A-451F-8160-B55E1B07F212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80D48B7-3281-49D1-9043-94B047823028}" type="pres">
      <dgm:prSet presAssocID="{EE172AA8-20F5-4845-AB43-0ED0C5A11AA6}" presName="spacer" presStyleCnt="0"/>
      <dgm:spPr/>
    </dgm:pt>
    <dgm:pt modelId="{7C29EFE6-75FE-4CB5-8844-2F183C615FA8}" type="pres">
      <dgm:prSet presAssocID="{45EB0C8B-4280-465C-A4E1-C583366E06C8}" presName="comp" presStyleCnt="0"/>
      <dgm:spPr/>
    </dgm:pt>
    <dgm:pt modelId="{2B17CCB4-E732-498F-8F60-45C59C69D12A}" type="pres">
      <dgm:prSet presAssocID="{45EB0C8B-4280-465C-A4E1-C583366E06C8}" presName="box" presStyleLbl="node1" presStyleIdx="3" presStyleCnt="4"/>
      <dgm:spPr/>
      <dgm:t>
        <a:bodyPr/>
        <a:lstStyle/>
        <a:p>
          <a:pPr rtl="1"/>
          <a:endParaRPr lang="ar-JO"/>
        </a:p>
      </dgm:t>
    </dgm:pt>
    <dgm:pt modelId="{50363BE1-CD9E-48F6-8050-92B744A535D6}" type="pres">
      <dgm:prSet presAssocID="{45EB0C8B-4280-465C-A4E1-C583366E06C8}" presName="img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5000" b="-55000"/>
          </a:stretch>
        </a:blipFill>
      </dgm:spPr>
      <dgm:t>
        <a:bodyPr/>
        <a:lstStyle/>
        <a:p>
          <a:pPr rtl="1"/>
          <a:endParaRPr lang="ar-JO"/>
        </a:p>
      </dgm:t>
    </dgm:pt>
    <dgm:pt modelId="{232B1475-9255-4333-B6F4-D10225619A98}" type="pres">
      <dgm:prSet presAssocID="{45EB0C8B-4280-465C-A4E1-C583366E06C8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F8EB2179-0AEE-40A1-860A-C956E9737550}" type="presOf" srcId="{1C5B3530-5D07-478A-85C6-9C264A4700C5}" destId="{E183FB42-8B2A-4D11-96B3-D496756DFD0F}" srcOrd="0" destOrd="2" presId="urn:microsoft.com/office/officeart/2005/8/layout/vList4"/>
    <dgm:cxn modelId="{98E5BDCD-E69E-4FC8-8284-968A27493562}" type="presOf" srcId="{1B56E29B-DB89-4E0E-9D09-4E07416676EE}" destId="{1118D4CC-C6CA-4F58-92E7-628636B610E1}" srcOrd="0" destOrd="0" presId="urn:microsoft.com/office/officeart/2005/8/layout/vList4"/>
    <dgm:cxn modelId="{6CACA901-CEF5-420B-932C-D0752AA077B7}" srcId="{24688452-50D2-4AEB-8B65-9F2829ECBEC8}" destId="{12B0DE51-424A-451F-8160-B55E1B07F212}" srcOrd="2" destOrd="0" parTransId="{6012E6FD-5EB3-4280-8595-A11D274CF412}" sibTransId="{EE172AA8-20F5-4845-AB43-0ED0C5A11AA6}"/>
    <dgm:cxn modelId="{0F2A7E01-A833-472B-86CE-5FD34415A25F}" type="presOf" srcId="{776431B2-95DF-4043-9747-001C2ACBB7C3}" destId="{E183FB42-8B2A-4D11-96B3-D496756DFD0F}" srcOrd="0" destOrd="1" presId="urn:microsoft.com/office/officeart/2005/8/layout/vList4"/>
    <dgm:cxn modelId="{B48008E2-A9FF-4906-9B76-D28A53055107}" type="presOf" srcId="{45EB0C8B-4280-465C-A4E1-C583366E06C8}" destId="{2B17CCB4-E732-498F-8F60-45C59C69D12A}" srcOrd="0" destOrd="0" presId="urn:microsoft.com/office/officeart/2005/8/layout/vList4"/>
    <dgm:cxn modelId="{638AFEA0-6650-474F-961C-FA72F80F557B}" type="presOf" srcId="{1B56E29B-DB89-4E0E-9D09-4E07416676EE}" destId="{9AE590A1-D350-4501-BCFD-22B047484082}" srcOrd="1" destOrd="0" presId="urn:microsoft.com/office/officeart/2005/8/layout/vList4"/>
    <dgm:cxn modelId="{0DEF8E87-5D89-4F6B-8292-184378FF8BAC}" srcId="{24688452-50D2-4AEB-8B65-9F2829ECBEC8}" destId="{45EB0C8B-4280-465C-A4E1-C583366E06C8}" srcOrd="3" destOrd="0" parTransId="{AE5EAEB3-88DE-40F3-BAD9-7032B9EF73F6}" sibTransId="{F24CF106-E760-4159-A7D8-DF3F8AED27B5}"/>
    <dgm:cxn modelId="{F9DA22D6-E35E-4478-9312-9AFAD14A3BAE}" type="presOf" srcId="{24688452-50D2-4AEB-8B65-9F2829ECBEC8}" destId="{AEE0C244-E573-4C7C-8B3A-BC5B861227CB}" srcOrd="0" destOrd="0" presId="urn:microsoft.com/office/officeart/2005/8/layout/vList4"/>
    <dgm:cxn modelId="{847DF276-1D19-4620-870F-C6453D482E3C}" srcId="{24688452-50D2-4AEB-8B65-9F2829ECBEC8}" destId="{E0ABF735-B8F7-4AC9-9B66-8C6C35594A05}" srcOrd="0" destOrd="0" parTransId="{77FBBAA7-0A2F-4193-A200-28ADBB49C6FA}" sibTransId="{A3EF4E7B-B654-409C-9967-B5F1FB8687C0}"/>
    <dgm:cxn modelId="{644DB971-3767-4B07-89A0-6605642F2BB8}" type="presOf" srcId="{E0ABF735-B8F7-4AC9-9B66-8C6C35594A05}" destId="{7763D7C3-7E96-449A-9C50-BE2CEEE12E42}" srcOrd="1" destOrd="0" presId="urn:microsoft.com/office/officeart/2005/8/layout/vList4"/>
    <dgm:cxn modelId="{920A684A-64D7-4BC1-B4D1-0CE73DAA6E51}" type="presOf" srcId="{776431B2-95DF-4043-9747-001C2ACBB7C3}" destId="{7763D7C3-7E96-449A-9C50-BE2CEEE12E42}" srcOrd="1" destOrd="1" presId="urn:microsoft.com/office/officeart/2005/8/layout/vList4"/>
    <dgm:cxn modelId="{3826C64C-B4FA-4DD8-8D41-599EA8DB87F4}" type="presOf" srcId="{12B0DE51-424A-451F-8160-B55E1B07F212}" destId="{44B2F0B9-307C-4877-BE92-0A8198C2E8DC}" srcOrd="1" destOrd="0" presId="urn:microsoft.com/office/officeart/2005/8/layout/vList4"/>
    <dgm:cxn modelId="{C833DDEA-3C5B-4DFD-BCB1-21F8C3F54550}" srcId="{24688452-50D2-4AEB-8B65-9F2829ECBEC8}" destId="{1B56E29B-DB89-4E0E-9D09-4E07416676EE}" srcOrd="1" destOrd="0" parTransId="{419D9EC7-3D22-4DE0-9895-C2D3890CF04F}" sibTransId="{CBBAE087-E232-48EE-B488-FC4EEDCE9539}"/>
    <dgm:cxn modelId="{E46DEE5B-8AC9-47F6-8480-BDC642FF914D}" type="presOf" srcId="{E0ABF735-B8F7-4AC9-9B66-8C6C35594A05}" destId="{E183FB42-8B2A-4D11-96B3-D496756DFD0F}" srcOrd="0" destOrd="0" presId="urn:microsoft.com/office/officeart/2005/8/layout/vList4"/>
    <dgm:cxn modelId="{A0488D13-FC41-4835-B013-A2BB6E46D3F5}" srcId="{E0ABF735-B8F7-4AC9-9B66-8C6C35594A05}" destId="{1C5B3530-5D07-478A-85C6-9C264A4700C5}" srcOrd="1" destOrd="0" parTransId="{F7F5C671-7038-4192-952B-174B7117FFF5}" sibTransId="{B97CDB85-B961-4A4F-9C5B-8043D25D3D48}"/>
    <dgm:cxn modelId="{1DF40B2C-45CE-464B-8615-D28FDC4CE096}" type="presOf" srcId="{1C5B3530-5D07-478A-85C6-9C264A4700C5}" destId="{7763D7C3-7E96-449A-9C50-BE2CEEE12E42}" srcOrd="1" destOrd="2" presId="urn:microsoft.com/office/officeart/2005/8/layout/vList4"/>
    <dgm:cxn modelId="{40C1C804-C1F5-420E-A50F-D5ABEDF9D1B1}" type="presOf" srcId="{45EB0C8B-4280-465C-A4E1-C583366E06C8}" destId="{232B1475-9255-4333-B6F4-D10225619A98}" srcOrd="1" destOrd="0" presId="urn:microsoft.com/office/officeart/2005/8/layout/vList4"/>
    <dgm:cxn modelId="{BCF01B21-4C19-4785-A55C-56829158F0FC}" type="presOf" srcId="{12B0DE51-424A-451F-8160-B55E1B07F212}" destId="{49D73ACE-8DB8-40D7-8B7D-B920BE70622F}" srcOrd="0" destOrd="0" presId="urn:microsoft.com/office/officeart/2005/8/layout/vList4"/>
    <dgm:cxn modelId="{49A261D6-7D80-4283-9543-F04EAA96996D}" srcId="{E0ABF735-B8F7-4AC9-9B66-8C6C35594A05}" destId="{776431B2-95DF-4043-9747-001C2ACBB7C3}" srcOrd="0" destOrd="0" parTransId="{1CA74948-1AF5-443B-8AD4-4ECE4354840B}" sibTransId="{16281C4E-1645-4D50-AD67-70A81DA7559A}"/>
    <dgm:cxn modelId="{04798655-531A-4FA2-8B19-1F7B410BE6BE}" type="presParOf" srcId="{AEE0C244-E573-4C7C-8B3A-BC5B861227CB}" destId="{0C246124-794B-473F-9D14-FABA1F1DB064}" srcOrd="0" destOrd="0" presId="urn:microsoft.com/office/officeart/2005/8/layout/vList4"/>
    <dgm:cxn modelId="{94862E3B-2EC3-414E-8DAA-A109FAF2102B}" type="presParOf" srcId="{0C246124-794B-473F-9D14-FABA1F1DB064}" destId="{E183FB42-8B2A-4D11-96B3-D496756DFD0F}" srcOrd="0" destOrd="0" presId="urn:microsoft.com/office/officeart/2005/8/layout/vList4"/>
    <dgm:cxn modelId="{4F540006-AA5F-41FD-957B-9074ACECDE55}" type="presParOf" srcId="{0C246124-794B-473F-9D14-FABA1F1DB064}" destId="{20E57FEA-D8AD-4CC7-9ABB-335BCF13D3F3}" srcOrd="1" destOrd="0" presId="urn:microsoft.com/office/officeart/2005/8/layout/vList4"/>
    <dgm:cxn modelId="{69D622AD-B490-4B2D-A56A-DCC43EF3909B}" type="presParOf" srcId="{0C246124-794B-473F-9D14-FABA1F1DB064}" destId="{7763D7C3-7E96-449A-9C50-BE2CEEE12E42}" srcOrd="2" destOrd="0" presId="urn:microsoft.com/office/officeart/2005/8/layout/vList4"/>
    <dgm:cxn modelId="{E1A2610E-B97D-422D-89B4-0F7AF3199897}" type="presParOf" srcId="{AEE0C244-E573-4C7C-8B3A-BC5B861227CB}" destId="{A46F8CD3-CD22-49E8-A044-937FAF2B6054}" srcOrd="1" destOrd="0" presId="urn:microsoft.com/office/officeart/2005/8/layout/vList4"/>
    <dgm:cxn modelId="{7C323845-1E6E-4640-8B94-E771052570BA}" type="presParOf" srcId="{AEE0C244-E573-4C7C-8B3A-BC5B861227CB}" destId="{F1DA945D-FAC4-40A8-B2FA-861AB29E9737}" srcOrd="2" destOrd="0" presId="urn:microsoft.com/office/officeart/2005/8/layout/vList4"/>
    <dgm:cxn modelId="{F5E6BE6D-2BFC-4AA9-9B13-E89EBC7EFB22}" type="presParOf" srcId="{F1DA945D-FAC4-40A8-B2FA-861AB29E9737}" destId="{1118D4CC-C6CA-4F58-92E7-628636B610E1}" srcOrd="0" destOrd="0" presId="urn:microsoft.com/office/officeart/2005/8/layout/vList4"/>
    <dgm:cxn modelId="{02F4BDFF-8DA1-4C19-949D-E06D18508076}" type="presParOf" srcId="{F1DA945D-FAC4-40A8-B2FA-861AB29E9737}" destId="{7F572C3B-3D75-4C27-AFE1-8CEC9794E57A}" srcOrd="1" destOrd="0" presId="urn:microsoft.com/office/officeart/2005/8/layout/vList4"/>
    <dgm:cxn modelId="{0FB250CC-1900-4C0D-82BD-297B657E02FF}" type="presParOf" srcId="{F1DA945D-FAC4-40A8-B2FA-861AB29E9737}" destId="{9AE590A1-D350-4501-BCFD-22B047484082}" srcOrd="2" destOrd="0" presId="urn:microsoft.com/office/officeart/2005/8/layout/vList4"/>
    <dgm:cxn modelId="{97845706-62B4-4FDD-880A-2EA87BE1025C}" type="presParOf" srcId="{AEE0C244-E573-4C7C-8B3A-BC5B861227CB}" destId="{6ADB168F-0AFD-4E9F-BF93-CEEB752A82C4}" srcOrd="3" destOrd="0" presId="urn:microsoft.com/office/officeart/2005/8/layout/vList4"/>
    <dgm:cxn modelId="{F9F113F8-9643-4BA4-88E9-21DE2B603CEF}" type="presParOf" srcId="{AEE0C244-E573-4C7C-8B3A-BC5B861227CB}" destId="{82D07473-2337-4FDD-B129-41DB94259CC1}" srcOrd="4" destOrd="0" presId="urn:microsoft.com/office/officeart/2005/8/layout/vList4"/>
    <dgm:cxn modelId="{CFAD1812-1BFD-4BDF-9293-397AEDD48F9F}" type="presParOf" srcId="{82D07473-2337-4FDD-B129-41DB94259CC1}" destId="{49D73ACE-8DB8-40D7-8B7D-B920BE70622F}" srcOrd="0" destOrd="0" presId="urn:microsoft.com/office/officeart/2005/8/layout/vList4"/>
    <dgm:cxn modelId="{752C0BBD-593C-4B16-AE34-0FDFC5097D57}" type="presParOf" srcId="{82D07473-2337-4FDD-B129-41DB94259CC1}" destId="{A9C3AB39-E0B7-426D-BC18-D1D8464A996A}" srcOrd="1" destOrd="0" presId="urn:microsoft.com/office/officeart/2005/8/layout/vList4"/>
    <dgm:cxn modelId="{96F4E895-AF3D-40D6-8EBB-FD055A8DD651}" type="presParOf" srcId="{82D07473-2337-4FDD-B129-41DB94259CC1}" destId="{44B2F0B9-307C-4877-BE92-0A8198C2E8DC}" srcOrd="2" destOrd="0" presId="urn:microsoft.com/office/officeart/2005/8/layout/vList4"/>
    <dgm:cxn modelId="{92798928-781B-45EA-9D1E-8F34B4D54B57}" type="presParOf" srcId="{AEE0C244-E573-4C7C-8B3A-BC5B861227CB}" destId="{A80D48B7-3281-49D1-9043-94B047823028}" srcOrd="5" destOrd="0" presId="urn:microsoft.com/office/officeart/2005/8/layout/vList4"/>
    <dgm:cxn modelId="{2B43A373-B5A1-4420-AC29-A394DACDFF82}" type="presParOf" srcId="{AEE0C244-E573-4C7C-8B3A-BC5B861227CB}" destId="{7C29EFE6-75FE-4CB5-8844-2F183C615FA8}" srcOrd="6" destOrd="0" presId="urn:microsoft.com/office/officeart/2005/8/layout/vList4"/>
    <dgm:cxn modelId="{10D74EEC-300B-4ECF-93E1-031AD08ADD65}" type="presParOf" srcId="{7C29EFE6-75FE-4CB5-8844-2F183C615FA8}" destId="{2B17CCB4-E732-498F-8F60-45C59C69D12A}" srcOrd="0" destOrd="0" presId="urn:microsoft.com/office/officeart/2005/8/layout/vList4"/>
    <dgm:cxn modelId="{A4104700-DDBA-4811-850F-FCBBE753B7EA}" type="presParOf" srcId="{7C29EFE6-75FE-4CB5-8844-2F183C615FA8}" destId="{50363BE1-CD9E-48F6-8050-92B744A535D6}" srcOrd="1" destOrd="0" presId="urn:microsoft.com/office/officeart/2005/8/layout/vList4"/>
    <dgm:cxn modelId="{B7ED7A07-1B07-4D56-9F5F-3130B9096B14}" type="presParOf" srcId="{7C29EFE6-75FE-4CB5-8844-2F183C615FA8}" destId="{232B1475-9255-4333-B6F4-D10225619A9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F4C3FA-A090-49CE-A2DF-F19B34E2016E}" type="doc">
      <dgm:prSet loTypeId="urn:microsoft.com/office/officeart/2005/8/layout/hList3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ar-JO"/>
        </a:p>
      </dgm:t>
    </dgm:pt>
    <dgm:pt modelId="{D2244698-404D-408F-A308-8B2882CE24C2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pPr rtl="1"/>
          <a:r>
            <a:rPr lang="ar-JO" sz="3600" b="1" dirty="0" smtClean="0">
              <a:solidFill>
                <a:srgbClr val="FF0000"/>
              </a:solidFill>
            </a:rPr>
            <a:t>2. التعاون في المدرسة </a:t>
          </a:r>
          <a:endParaRPr lang="ar-JO" sz="3600" b="1" dirty="0">
            <a:solidFill>
              <a:srgbClr val="FF0000"/>
            </a:solidFill>
          </a:endParaRPr>
        </a:p>
      </dgm:t>
    </dgm:pt>
    <dgm:pt modelId="{082019E0-67F4-4DE3-A8B2-277A8340D52B}" type="parTrans" cxnId="{9532586F-4E30-437D-84B5-20D6E480B5B8}">
      <dgm:prSet/>
      <dgm:spPr/>
      <dgm:t>
        <a:bodyPr/>
        <a:lstStyle/>
        <a:p>
          <a:pPr rtl="1"/>
          <a:endParaRPr lang="ar-JO"/>
        </a:p>
      </dgm:t>
    </dgm:pt>
    <dgm:pt modelId="{8D78D29C-CEF8-419B-A82A-7672E4AD0141}" type="sibTrans" cxnId="{9532586F-4E30-437D-84B5-20D6E480B5B8}">
      <dgm:prSet/>
      <dgm:spPr/>
      <dgm:t>
        <a:bodyPr/>
        <a:lstStyle/>
        <a:p>
          <a:pPr rtl="1"/>
          <a:endParaRPr lang="ar-JO"/>
        </a:p>
      </dgm:t>
    </dgm:pt>
    <dgm:pt modelId="{A0958774-6AC9-428C-8EBA-209DDCF2B484}">
      <dgm:prSet phldrT="[Text]" custT="1"/>
      <dgm:spPr>
        <a:solidFill>
          <a:schemeClr val="accent6"/>
        </a:solidFill>
      </dgm:spPr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2. مجتمع المدرسة يعمل متكافلا لإعداد المواطن الصالح القادر على التعاون .</a:t>
          </a:r>
          <a:endParaRPr lang="ar-JO" sz="2400" b="1" dirty="0">
            <a:solidFill>
              <a:schemeClr val="tx1"/>
            </a:solidFill>
          </a:endParaRPr>
        </a:p>
      </dgm:t>
    </dgm:pt>
    <dgm:pt modelId="{85EA00E7-8ABF-409B-ADC2-7C4AD35C4743}" type="parTrans" cxnId="{CBC2A2D9-9EC3-4B1B-9954-6224A62CFC0F}">
      <dgm:prSet/>
      <dgm:spPr/>
      <dgm:t>
        <a:bodyPr/>
        <a:lstStyle/>
        <a:p>
          <a:pPr rtl="1"/>
          <a:endParaRPr lang="ar-JO"/>
        </a:p>
      </dgm:t>
    </dgm:pt>
    <dgm:pt modelId="{55E3DF06-DBE8-42D7-9421-524019B34AAD}" type="sibTrans" cxnId="{CBC2A2D9-9EC3-4B1B-9954-6224A62CFC0F}">
      <dgm:prSet/>
      <dgm:spPr/>
      <dgm:t>
        <a:bodyPr/>
        <a:lstStyle/>
        <a:p>
          <a:pPr rtl="1"/>
          <a:endParaRPr lang="ar-JO"/>
        </a:p>
      </dgm:t>
    </dgm:pt>
    <dgm:pt modelId="{30915E41-7C87-4A50-89BB-182FE1109E36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pPr rtl="1"/>
          <a:r>
            <a:rPr lang="ar-JO" sz="2400" b="1" dirty="0" smtClean="0">
              <a:solidFill>
                <a:schemeClr val="tx1"/>
              </a:solidFill>
            </a:rPr>
            <a:t>1. لا تستطيع المدرسة أن تنهض بواجباتها واعبائها إلا بالتعاون الوثيق بين أعضاء مجتمعها :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أ : المعلم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ب : الطالب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ج : أولياء الامور .</a:t>
          </a:r>
        </a:p>
        <a:p>
          <a:pPr rtl="1"/>
          <a:r>
            <a:rPr lang="ar-JO" sz="2400" b="1" dirty="0" smtClean="0">
              <a:solidFill>
                <a:schemeClr val="tx1"/>
              </a:solidFill>
            </a:rPr>
            <a:t>د : المجتمع المحلي .</a:t>
          </a:r>
          <a:endParaRPr lang="ar-JO" sz="2400" b="1" dirty="0">
            <a:solidFill>
              <a:schemeClr val="tx1"/>
            </a:solidFill>
          </a:endParaRPr>
        </a:p>
      </dgm:t>
    </dgm:pt>
    <dgm:pt modelId="{5FB02EBB-BD9A-46D6-9EDC-E9DA4F2961E5}" type="parTrans" cxnId="{B96640DF-AF4F-4FA1-8D32-BB4B89F4C4DB}">
      <dgm:prSet/>
      <dgm:spPr/>
      <dgm:t>
        <a:bodyPr/>
        <a:lstStyle/>
        <a:p>
          <a:pPr rtl="1"/>
          <a:endParaRPr lang="ar-JO"/>
        </a:p>
      </dgm:t>
    </dgm:pt>
    <dgm:pt modelId="{35EF1F51-B22F-48FE-8016-7B0FCA365CA2}" type="sibTrans" cxnId="{B96640DF-AF4F-4FA1-8D32-BB4B89F4C4DB}">
      <dgm:prSet/>
      <dgm:spPr/>
      <dgm:t>
        <a:bodyPr/>
        <a:lstStyle/>
        <a:p>
          <a:pPr rtl="1"/>
          <a:endParaRPr lang="ar-JO"/>
        </a:p>
      </dgm:t>
    </dgm:pt>
    <dgm:pt modelId="{DCA7222B-CE45-4C89-8985-811A6C684FBF}" type="pres">
      <dgm:prSet presAssocID="{3AF4C3FA-A090-49CE-A2DF-F19B34E2016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ar-JO"/>
        </a:p>
      </dgm:t>
    </dgm:pt>
    <dgm:pt modelId="{BD6C6255-6008-414C-B561-3508DEA176DF}" type="pres">
      <dgm:prSet presAssocID="{D2244698-404D-408F-A308-8B2882CE24C2}" presName="roof" presStyleLbl="dkBgShp" presStyleIdx="0" presStyleCnt="2"/>
      <dgm:spPr/>
      <dgm:t>
        <a:bodyPr/>
        <a:lstStyle/>
        <a:p>
          <a:pPr rtl="1"/>
          <a:endParaRPr lang="ar-JO"/>
        </a:p>
      </dgm:t>
    </dgm:pt>
    <dgm:pt modelId="{162FE5FB-F329-4082-BE29-688302AF2ACA}" type="pres">
      <dgm:prSet presAssocID="{D2244698-404D-408F-A308-8B2882CE24C2}" presName="pillars" presStyleCnt="0"/>
      <dgm:spPr/>
    </dgm:pt>
    <dgm:pt modelId="{EAD22FC4-7E1E-448F-9F55-14667C430A23}" type="pres">
      <dgm:prSet presAssocID="{D2244698-404D-408F-A308-8B2882CE24C2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0D1424D-5FAE-4BF4-AD6F-3A3DCD7152E5}" type="pres">
      <dgm:prSet presAssocID="{30915E41-7C87-4A50-89BB-182FE1109E36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574B1B1-06ED-4599-A105-BF5901B8C50F}" type="pres">
      <dgm:prSet presAssocID="{D2244698-404D-408F-A308-8B2882CE24C2}" presName="base" presStyleLbl="dkBgShp" presStyleIdx="1" presStyleCnt="2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</dgm:pt>
  </dgm:ptLst>
  <dgm:cxnLst>
    <dgm:cxn modelId="{D615170A-5D5A-4DA2-A150-22DB3916B855}" type="presOf" srcId="{D2244698-404D-408F-A308-8B2882CE24C2}" destId="{BD6C6255-6008-414C-B561-3508DEA176DF}" srcOrd="0" destOrd="0" presId="urn:microsoft.com/office/officeart/2005/8/layout/hList3"/>
    <dgm:cxn modelId="{B96640DF-AF4F-4FA1-8D32-BB4B89F4C4DB}" srcId="{D2244698-404D-408F-A308-8B2882CE24C2}" destId="{30915E41-7C87-4A50-89BB-182FE1109E36}" srcOrd="1" destOrd="0" parTransId="{5FB02EBB-BD9A-46D6-9EDC-E9DA4F2961E5}" sibTransId="{35EF1F51-B22F-48FE-8016-7B0FCA365CA2}"/>
    <dgm:cxn modelId="{9532586F-4E30-437D-84B5-20D6E480B5B8}" srcId="{3AF4C3FA-A090-49CE-A2DF-F19B34E2016E}" destId="{D2244698-404D-408F-A308-8B2882CE24C2}" srcOrd="0" destOrd="0" parTransId="{082019E0-67F4-4DE3-A8B2-277A8340D52B}" sibTransId="{8D78D29C-CEF8-419B-A82A-7672E4AD0141}"/>
    <dgm:cxn modelId="{B1E56BBF-3A7F-401B-BECB-3F34257EC9C8}" type="presOf" srcId="{A0958774-6AC9-428C-8EBA-209DDCF2B484}" destId="{EAD22FC4-7E1E-448F-9F55-14667C430A23}" srcOrd="0" destOrd="0" presId="urn:microsoft.com/office/officeart/2005/8/layout/hList3"/>
    <dgm:cxn modelId="{EE8BC25E-CEEA-4F96-BA16-222AC44877AF}" type="presOf" srcId="{30915E41-7C87-4A50-89BB-182FE1109E36}" destId="{F0D1424D-5FAE-4BF4-AD6F-3A3DCD7152E5}" srcOrd="0" destOrd="0" presId="urn:microsoft.com/office/officeart/2005/8/layout/hList3"/>
    <dgm:cxn modelId="{CBC2A2D9-9EC3-4B1B-9954-6224A62CFC0F}" srcId="{D2244698-404D-408F-A308-8B2882CE24C2}" destId="{A0958774-6AC9-428C-8EBA-209DDCF2B484}" srcOrd="0" destOrd="0" parTransId="{85EA00E7-8ABF-409B-ADC2-7C4AD35C4743}" sibTransId="{55E3DF06-DBE8-42D7-9421-524019B34AAD}"/>
    <dgm:cxn modelId="{59187EF8-0186-428F-A889-0E209961B618}" type="presOf" srcId="{3AF4C3FA-A090-49CE-A2DF-F19B34E2016E}" destId="{DCA7222B-CE45-4C89-8985-811A6C684FBF}" srcOrd="0" destOrd="0" presId="urn:microsoft.com/office/officeart/2005/8/layout/hList3"/>
    <dgm:cxn modelId="{5D1026F1-5A52-4BDB-A19C-DD562A48F9ED}" type="presParOf" srcId="{DCA7222B-CE45-4C89-8985-811A6C684FBF}" destId="{BD6C6255-6008-414C-B561-3508DEA176DF}" srcOrd="0" destOrd="0" presId="urn:microsoft.com/office/officeart/2005/8/layout/hList3"/>
    <dgm:cxn modelId="{83290AA6-4D50-4B49-ACBF-2907B09AF7AC}" type="presParOf" srcId="{DCA7222B-CE45-4C89-8985-811A6C684FBF}" destId="{162FE5FB-F329-4082-BE29-688302AF2ACA}" srcOrd="1" destOrd="0" presId="urn:microsoft.com/office/officeart/2005/8/layout/hList3"/>
    <dgm:cxn modelId="{521C6A1A-7203-4698-BC1E-FDE2876BB597}" type="presParOf" srcId="{162FE5FB-F329-4082-BE29-688302AF2ACA}" destId="{EAD22FC4-7E1E-448F-9F55-14667C430A23}" srcOrd="0" destOrd="0" presId="urn:microsoft.com/office/officeart/2005/8/layout/hList3"/>
    <dgm:cxn modelId="{DA33A7F3-0BDC-4E9E-BAE1-F1B803813804}" type="presParOf" srcId="{162FE5FB-F329-4082-BE29-688302AF2ACA}" destId="{F0D1424D-5FAE-4BF4-AD6F-3A3DCD7152E5}" srcOrd="1" destOrd="0" presId="urn:microsoft.com/office/officeart/2005/8/layout/hList3"/>
    <dgm:cxn modelId="{4C646276-3A6F-4F25-A1AA-5715724F75D4}" type="presParOf" srcId="{DCA7222B-CE45-4C89-8985-811A6C684FBF}" destId="{A574B1B1-06ED-4599-A105-BF5901B8C50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89306F-ECC6-4C0A-8E16-CEAF04B53952}" type="doc">
      <dgm:prSet loTypeId="urn:microsoft.com/office/officeart/2005/8/layout/hierarchy3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pPr rtl="1"/>
          <a:endParaRPr lang="ar-JO"/>
        </a:p>
      </dgm:t>
    </dgm:pt>
    <dgm:pt modelId="{3EB78047-3F7E-4501-AE31-C38F47BB1FEE}">
      <dgm:prSet phldrT="[Text]" custT="1"/>
      <dgm:spPr/>
      <dgm:t>
        <a:bodyPr/>
        <a:lstStyle/>
        <a:p>
          <a:pPr rtl="1"/>
          <a:r>
            <a:rPr lang="ar-JO" sz="3600" b="1" dirty="0" smtClean="0">
              <a:solidFill>
                <a:srgbClr val="FF0000"/>
              </a:solidFill>
            </a:rPr>
            <a:t>مظاهر</a:t>
          </a:r>
          <a:r>
            <a:rPr lang="ar-JO" sz="3600" b="1" dirty="0" smtClean="0">
              <a:solidFill>
                <a:schemeClr val="bg2">
                  <a:lumMod val="25000"/>
                </a:schemeClr>
              </a:solidFill>
            </a:rPr>
            <a:t> التعاون في المدرسة</a:t>
          </a:r>
          <a:endParaRPr lang="ar-JO" sz="3600" b="1" dirty="0">
            <a:solidFill>
              <a:schemeClr val="bg2">
                <a:lumMod val="25000"/>
              </a:schemeClr>
            </a:solidFill>
          </a:endParaRPr>
        </a:p>
      </dgm:t>
    </dgm:pt>
    <dgm:pt modelId="{70AC7540-5DF3-4D4D-BB16-83C0AA25549E}" type="parTrans" cxnId="{BE77BC00-26AB-4A7A-964A-AFDB65B6C1BA}">
      <dgm:prSet/>
      <dgm:spPr/>
      <dgm:t>
        <a:bodyPr/>
        <a:lstStyle/>
        <a:p>
          <a:pPr rtl="1"/>
          <a:endParaRPr lang="ar-JO"/>
        </a:p>
      </dgm:t>
    </dgm:pt>
    <dgm:pt modelId="{FCC664C4-6A0C-4B1C-9AFB-D889BC050475}" type="sibTrans" cxnId="{BE77BC00-26AB-4A7A-964A-AFDB65B6C1BA}">
      <dgm:prSet/>
      <dgm:spPr/>
      <dgm:t>
        <a:bodyPr/>
        <a:lstStyle/>
        <a:p>
          <a:pPr rtl="1"/>
          <a:endParaRPr lang="ar-JO"/>
        </a:p>
      </dgm:t>
    </dgm:pt>
    <dgm:pt modelId="{D0FA0A7B-0418-4E0E-921E-89CAD7173C5B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المشاركة في الانشطة الهادفة لخدمة المدرسة ومجتمعها المحلي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A62D8EE8-D035-43F3-9176-F36EE9A3EB44}" type="parTrans" cxnId="{FCC82041-6762-4527-B646-A65527840F24}">
      <dgm:prSet/>
      <dgm:spPr/>
      <dgm:t>
        <a:bodyPr/>
        <a:lstStyle/>
        <a:p>
          <a:pPr rtl="1"/>
          <a:endParaRPr lang="ar-JO"/>
        </a:p>
      </dgm:t>
    </dgm:pt>
    <dgm:pt modelId="{AAE625B5-AB80-4E3A-AAD8-D1B7BCCB6842}" type="sibTrans" cxnId="{FCC82041-6762-4527-B646-A65527840F24}">
      <dgm:prSet/>
      <dgm:spPr/>
      <dgm:t>
        <a:bodyPr/>
        <a:lstStyle/>
        <a:p>
          <a:pPr rtl="1"/>
          <a:endParaRPr lang="ar-JO"/>
        </a:p>
      </dgm:t>
    </dgm:pt>
    <dgm:pt modelId="{A9353042-9618-4922-825E-60ACBA06F201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2. المحافظة على البيئة المدرسية ومرافقها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671B0F48-67DF-476B-BA7D-AF622D450534}" type="parTrans" cxnId="{34B16FB7-A63F-4A13-A88B-F50A7929C218}">
      <dgm:prSet/>
      <dgm:spPr/>
      <dgm:t>
        <a:bodyPr/>
        <a:lstStyle/>
        <a:p>
          <a:pPr rtl="1"/>
          <a:endParaRPr lang="ar-JO"/>
        </a:p>
      </dgm:t>
    </dgm:pt>
    <dgm:pt modelId="{DD3A5761-0995-4A8A-ACE3-0BAE6B604248}" type="sibTrans" cxnId="{34B16FB7-A63F-4A13-A88B-F50A7929C218}">
      <dgm:prSet/>
      <dgm:spPr/>
      <dgm:t>
        <a:bodyPr/>
        <a:lstStyle/>
        <a:p>
          <a:pPr rtl="1"/>
          <a:endParaRPr lang="ar-JO"/>
        </a:p>
      </dgm:t>
    </dgm:pt>
    <dgm:pt modelId="{33160D22-6FDB-4885-BA9C-715517D11A4F}" type="pres">
      <dgm:prSet presAssocID="{8A89306F-ECC6-4C0A-8E16-CEAF04B5395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JO"/>
        </a:p>
      </dgm:t>
    </dgm:pt>
    <dgm:pt modelId="{3920FEE3-CEDE-41AA-A54E-9689301A0154}" type="pres">
      <dgm:prSet presAssocID="{3EB78047-3F7E-4501-AE31-C38F47BB1FEE}" presName="root" presStyleCnt="0"/>
      <dgm:spPr/>
    </dgm:pt>
    <dgm:pt modelId="{2860B7E8-171D-473D-AA2E-FCA8D9C9DAF4}" type="pres">
      <dgm:prSet presAssocID="{3EB78047-3F7E-4501-AE31-C38F47BB1FEE}" presName="rootComposite" presStyleCnt="0"/>
      <dgm:spPr/>
    </dgm:pt>
    <dgm:pt modelId="{EF868D38-985D-4AF9-802B-027FBAC7FE53}" type="pres">
      <dgm:prSet presAssocID="{3EB78047-3F7E-4501-AE31-C38F47BB1FEE}" presName="rootText" presStyleLbl="node1" presStyleIdx="0" presStyleCnt="1" custScaleX="214148" custLinFactNeighborY="-93269"/>
      <dgm:spPr/>
      <dgm:t>
        <a:bodyPr/>
        <a:lstStyle/>
        <a:p>
          <a:pPr rtl="1"/>
          <a:endParaRPr lang="ar-JO"/>
        </a:p>
      </dgm:t>
    </dgm:pt>
    <dgm:pt modelId="{F0082970-64D3-4A79-B8BE-904EDA9E9935}" type="pres">
      <dgm:prSet presAssocID="{3EB78047-3F7E-4501-AE31-C38F47BB1FEE}" presName="rootConnector" presStyleLbl="node1" presStyleIdx="0" presStyleCnt="1"/>
      <dgm:spPr/>
      <dgm:t>
        <a:bodyPr/>
        <a:lstStyle/>
        <a:p>
          <a:pPr rtl="1"/>
          <a:endParaRPr lang="ar-JO"/>
        </a:p>
      </dgm:t>
    </dgm:pt>
    <dgm:pt modelId="{23477157-AE6B-4A15-8C11-A8A7E0B10400}" type="pres">
      <dgm:prSet presAssocID="{3EB78047-3F7E-4501-AE31-C38F47BB1FEE}" presName="childShape" presStyleCnt="0"/>
      <dgm:spPr/>
    </dgm:pt>
    <dgm:pt modelId="{187BD13F-B96F-4E8E-8612-3DF3412109B0}" type="pres">
      <dgm:prSet presAssocID="{A62D8EE8-D035-43F3-9176-F36EE9A3EB44}" presName="Name13" presStyleLbl="parChTrans1D2" presStyleIdx="0" presStyleCnt="2"/>
      <dgm:spPr/>
      <dgm:t>
        <a:bodyPr/>
        <a:lstStyle/>
        <a:p>
          <a:pPr rtl="1"/>
          <a:endParaRPr lang="ar-JO"/>
        </a:p>
      </dgm:t>
    </dgm:pt>
    <dgm:pt modelId="{1C9061C8-0DEF-49BE-96DE-741769BA0E64}" type="pres">
      <dgm:prSet presAssocID="{D0FA0A7B-0418-4E0E-921E-89CAD7173C5B}" presName="childText" presStyleLbl="bgAcc1" presStyleIdx="0" presStyleCnt="2" custScaleX="204152" custLinFactNeighborX="8535" custLinFactNeighborY="-1017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66926D9-2097-40C8-B6CB-1D0BF5710DCF}" type="pres">
      <dgm:prSet presAssocID="{671B0F48-67DF-476B-BA7D-AF622D450534}" presName="Name13" presStyleLbl="parChTrans1D2" presStyleIdx="1" presStyleCnt="2"/>
      <dgm:spPr/>
      <dgm:t>
        <a:bodyPr/>
        <a:lstStyle/>
        <a:p>
          <a:pPr rtl="1"/>
          <a:endParaRPr lang="ar-JO"/>
        </a:p>
      </dgm:t>
    </dgm:pt>
    <dgm:pt modelId="{CEFDB026-1576-4454-B734-AC33B250671A}" type="pres">
      <dgm:prSet presAssocID="{A9353042-9618-4922-825E-60ACBA06F201}" presName="childText" presStyleLbl="bgAcc1" presStyleIdx="1" presStyleCnt="2" custScaleX="204152" custLinFactNeighborX="8535" custLinFactNeighborY="-187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</dgm:ptLst>
  <dgm:cxnLst>
    <dgm:cxn modelId="{60F7728B-4592-455A-AF67-43B970729A67}" type="presOf" srcId="{3EB78047-3F7E-4501-AE31-C38F47BB1FEE}" destId="{EF868D38-985D-4AF9-802B-027FBAC7FE53}" srcOrd="0" destOrd="0" presId="urn:microsoft.com/office/officeart/2005/8/layout/hierarchy3"/>
    <dgm:cxn modelId="{1B69BA34-A660-47B9-8C83-9376DAE25D52}" type="presOf" srcId="{A9353042-9618-4922-825E-60ACBA06F201}" destId="{CEFDB026-1576-4454-B734-AC33B250671A}" srcOrd="0" destOrd="0" presId="urn:microsoft.com/office/officeart/2005/8/layout/hierarchy3"/>
    <dgm:cxn modelId="{FFAB226F-C598-4C65-8D51-D717A5E45024}" type="presOf" srcId="{3EB78047-3F7E-4501-AE31-C38F47BB1FEE}" destId="{F0082970-64D3-4A79-B8BE-904EDA9E9935}" srcOrd="1" destOrd="0" presId="urn:microsoft.com/office/officeart/2005/8/layout/hierarchy3"/>
    <dgm:cxn modelId="{36F5CD0D-E237-40B1-9CA9-71C51B450450}" type="presOf" srcId="{671B0F48-67DF-476B-BA7D-AF622D450534}" destId="{266926D9-2097-40C8-B6CB-1D0BF5710DCF}" srcOrd="0" destOrd="0" presId="urn:microsoft.com/office/officeart/2005/8/layout/hierarchy3"/>
    <dgm:cxn modelId="{9E2D2516-FF3F-4DFA-852B-8FE1116A88D2}" type="presOf" srcId="{8A89306F-ECC6-4C0A-8E16-CEAF04B53952}" destId="{33160D22-6FDB-4885-BA9C-715517D11A4F}" srcOrd="0" destOrd="0" presId="urn:microsoft.com/office/officeart/2005/8/layout/hierarchy3"/>
    <dgm:cxn modelId="{88467E60-3C21-492C-94E4-5C25508873BC}" type="presOf" srcId="{D0FA0A7B-0418-4E0E-921E-89CAD7173C5B}" destId="{1C9061C8-0DEF-49BE-96DE-741769BA0E64}" srcOrd="0" destOrd="0" presId="urn:microsoft.com/office/officeart/2005/8/layout/hierarchy3"/>
    <dgm:cxn modelId="{FCC82041-6762-4527-B646-A65527840F24}" srcId="{3EB78047-3F7E-4501-AE31-C38F47BB1FEE}" destId="{D0FA0A7B-0418-4E0E-921E-89CAD7173C5B}" srcOrd="0" destOrd="0" parTransId="{A62D8EE8-D035-43F3-9176-F36EE9A3EB44}" sibTransId="{AAE625B5-AB80-4E3A-AAD8-D1B7BCCB6842}"/>
    <dgm:cxn modelId="{34B16FB7-A63F-4A13-A88B-F50A7929C218}" srcId="{3EB78047-3F7E-4501-AE31-C38F47BB1FEE}" destId="{A9353042-9618-4922-825E-60ACBA06F201}" srcOrd="1" destOrd="0" parTransId="{671B0F48-67DF-476B-BA7D-AF622D450534}" sibTransId="{DD3A5761-0995-4A8A-ACE3-0BAE6B604248}"/>
    <dgm:cxn modelId="{29651CC2-CA4B-4BE4-A0AC-38358B2AFE5C}" type="presOf" srcId="{A62D8EE8-D035-43F3-9176-F36EE9A3EB44}" destId="{187BD13F-B96F-4E8E-8612-3DF3412109B0}" srcOrd="0" destOrd="0" presId="urn:microsoft.com/office/officeart/2005/8/layout/hierarchy3"/>
    <dgm:cxn modelId="{BE77BC00-26AB-4A7A-964A-AFDB65B6C1BA}" srcId="{8A89306F-ECC6-4C0A-8E16-CEAF04B53952}" destId="{3EB78047-3F7E-4501-AE31-C38F47BB1FEE}" srcOrd="0" destOrd="0" parTransId="{70AC7540-5DF3-4D4D-BB16-83C0AA25549E}" sibTransId="{FCC664C4-6A0C-4B1C-9AFB-D889BC050475}"/>
    <dgm:cxn modelId="{ED10F246-4ECB-415C-92B0-A1C484350AF3}" type="presParOf" srcId="{33160D22-6FDB-4885-BA9C-715517D11A4F}" destId="{3920FEE3-CEDE-41AA-A54E-9689301A0154}" srcOrd="0" destOrd="0" presId="urn:microsoft.com/office/officeart/2005/8/layout/hierarchy3"/>
    <dgm:cxn modelId="{64B838E9-0638-42F0-B021-04958261C39C}" type="presParOf" srcId="{3920FEE3-CEDE-41AA-A54E-9689301A0154}" destId="{2860B7E8-171D-473D-AA2E-FCA8D9C9DAF4}" srcOrd="0" destOrd="0" presId="urn:microsoft.com/office/officeart/2005/8/layout/hierarchy3"/>
    <dgm:cxn modelId="{05B1BCF6-93B3-4332-A76A-1C7072B8BEE5}" type="presParOf" srcId="{2860B7E8-171D-473D-AA2E-FCA8D9C9DAF4}" destId="{EF868D38-985D-4AF9-802B-027FBAC7FE53}" srcOrd="0" destOrd="0" presId="urn:microsoft.com/office/officeart/2005/8/layout/hierarchy3"/>
    <dgm:cxn modelId="{DA1DDD9B-B3C6-4113-BE48-0EA429A26407}" type="presParOf" srcId="{2860B7E8-171D-473D-AA2E-FCA8D9C9DAF4}" destId="{F0082970-64D3-4A79-B8BE-904EDA9E9935}" srcOrd="1" destOrd="0" presId="urn:microsoft.com/office/officeart/2005/8/layout/hierarchy3"/>
    <dgm:cxn modelId="{3A94A5DF-FAE5-4EC5-AB3D-D6D1F0B74B6F}" type="presParOf" srcId="{3920FEE3-CEDE-41AA-A54E-9689301A0154}" destId="{23477157-AE6B-4A15-8C11-A8A7E0B10400}" srcOrd="1" destOrd="0" presId="urn:microsoft.com/office/officeart/2005/8/layout/hierarchy3"/>
    <dgm:cxn modelId="{0DA7F1E3-3B83-4A00-9114-A6DB7D5C3925}" type="presParOf" srcId="{23477157-AE6B-4A15-8C11-A8A7E0B10400}" destId="{187BD13F-B96F-4E8E-8612-3DF3412109B0}" srcOrd="0" destOrd="0" presId="urn:microsoft.com/office/officeart/2005/8/layout/hierarchy3"/>
    <dgm:cxn modelId="{7D6262D4-976D-4F7F-AA85-251ECBCCB12B}" type="presParOf" srcId="{23477157-AE6B-4A15-8C11-A8A7E0B10400}" destId="{1C9061C8-0DEF-49BE-96DE-741769BA0E64}" srcOrd="1" destOrd="0" presId="urn:microsoft.com/office/officeart/2005/8/layout/hierarchy3"/>
    <dgm:cxn modelId="{3325917A-38D9-46DD-97F7-377D73E4A511}" type="presParOf" srcId="{23477157-AE6B-4A15-8C11-A8A7E0B10400}" destId="{266926D9-2097-40C8-B6CB-1D0BF5710DCF}" srcOrd="2" destOrd="0" presId="urn:microsoft.com/office/officeart/2005/8/layout/hierarchy3"/>
    <dgm:cxn modelId="{B7B16ECA-C372-4AA6-B726-5987E694C5B5}" type="presParOf" srcId="{23477157-AE6B-4A15-8C11-A8A7E0B10400}" destId="{CEFDB026-1576-4454-B734-AC33B250671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59F877-1776-47DE-A1F7-7C74C8745952}" type="doc">
      <dgm:prSet loTypeId="urn:microsoft.com/office/officeart/2008/layout/VerticalCurvedList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pPr rtl="1"/>
          <a:endParaRPr lang="ar-JO"/>
        </a:p>
      </dgm:t>
    </dgm:pt>
    <dgm:pt modelId="{505DE336-7FD0-4E74-A5FF-956E7083FD38}">
      <dgm:prSet phldrT="[Text]" custT="1"/>
      <dgm:spPr>
        <a:solidFill>
          <a:schemeClr val="accent2"/>
        </a:solidFill>
      </dgm:spPr>
      <dgm:t>
        <a:bodyPr/>
        <a:lstStyle/>
        <a:p>
          <a:pPr algn="ctr" rtl="1"/>
          <a:r>
            <a:rPr lang="ar-JO" sz="3600" b="1" dirty="0" smtClean="0">
              <a:solidFill>
                <a:srgbClr val="92D050"/>
              </a:solidFill>
            </a:rPr>
            <a:t>3. </a:t>
          </a:r>
          <a:r>
            <a:rPr lang="ar-JO" sz="3600" b="1" dirty="0" smtClean="0">
              <a:solidFill>
                <a:srgbClr val="92D050"/>
              </a:solidFill>
            </a:rPr>
            <a:t>يؤدي </a:t>
          </a:r>
          <a:r>
            <a:rPr lang="ar-JO" sz="3600" b="1" dirty="0" smtClean="0">
              <a:solidFill>
                <a:srgbClr val="92D050"/>
              </a:solidFill>
            </a:rPr>
            <a:t>التعاون بين افراد المجتمع</a:t>
          </a:r>
          <a:endParaRPr lang="ar-JO" sz="3600" b="1" dirty="0">
            <a:solidFill>
              <a:srgbClr val="92D050"/>
            </a:solidFill>
          </a:endParaRPr>
        </a:p>
      </dgm:t>
    </dgm:pt>
    <dgm:pt modelId="{79C82D6D-70E7-4FCD-9735-1A9DD477F25B}" type="parTrans" cxnId="{07328B51-6B5B-4922-931D-0AFADC033DC0}">
      <dgm:prSet/>
      <dgm:spPr/>
      <dgm:t>
        <a:bodyPr/>
        <a:lstStyle/>
        <a:p>
          <a:pPr rtl="1"/>
          <a:endParaRPr lang="ar-JO"/>
        </a:p>
      </dgm:t>
    </dgm:pt>
    <dgm:pt modelId="{5800DEEC-1122-499D-91E3-F0D18AFA7C6D}" type="sibTrans" cxnId="{07328B51-6B5B-4922-931D-0AFADC033DC0}">
      <dgm:prSet/>
      <dgm:spPr/>
      <dgm:t>
        <a:bodyPr/>
        <a:lstStyle/>
        <a:p>
          <a:pPr rtl="1"/>
          <a:endParaRPr lang="ar-JO"/>
        </a:p>
      </dgm:t>
    </dgm:pt>
    <dgm:pt modelId="{C71087C5-65F4-473D-8132-B99AAA32CF1A}">
      <dgm:prSet phldrT="[Text]" custT="1"/>
      <dgm:spPr/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1. يؤدي التعاون الى تماسك المجتمع وترابطه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187BED6E-3302-4D44-B8BA-850DD0CFF708}" type="parTrans" cxnId="{7D0EC160-97B7-4F74-BE15-03ED63F716E2}">
      <dgm:prSet/>
      <dgm:spPr/>
      <dgm:t>
        <a:bodyPr/>
        <a:lstStyle/>
        <a:p>
          <a:pPr rtl="1"/>
          <a:endParaRPr lang="ar-JO"/>
        </a:p>
      </dgm:t>
    </dgm:pt>
    <dgm:pt modelId="{D71603FE-7B0D-4212-9C0E-1306CA7E5221}" type="sibTrans" cxnId="{7D0EC160-97B7-4F74-BE15-03ED63F716E2}">
      <dgm:prSet/>
      <dgm:spPr/>
      <dgm:t>
        <a:bodyPr/>
        <a:lstStyle/>
        <a:p>
          <a:pPr rtl="1"/>
          <a:endParaRPr lang="ar-JO"/>
        </a:p>
      </dgm:t>
    </dgm:pt>
    <dgm:pt modelId="{0FAFDC84-FF5B-4895-8694-1FBB4441B761}">
      <dgm:prSet phldrT="[Text]" custT="1"/>
      <dgm:spPr>
        <a:solidFill>
          <a:srgbClr val="FFC000"/>
        </a:solidFill>
      </dgm:spPr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2. جميع افراد المجتمع يعملون لرفع مستوى مجتمعهم في مختلف المجالات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CCA92045-C6AD-4A50-A749-6BEE429E2AFE}" type="parTrans" cxnId="{6CF578E2-06D9-431C-A9D3-849B55BF3F5C}">
      <dgm:prSet/>
      <dgm:spPr/>
      <dgm:t>
        <a:bodyPr/>
        <a:lstStyle/>
        <a:p>
          <a:pPr rtl="1"/>
          <a:endParaRPr lang="ar-JO"/>
        </a:p>
      </dgm:t>
    </dgm:pt>
    <dgm:pt modelId="{B3F88FDE-24BF-463E-9B70-D76F0EF75AE2}" type="sibTrans" cxnId="{6CF578E2-06D9-431C-A9D3-849B55BF3F5C}">
      <dgm:prSet/>
      <dgm:spPr/>
      <dgm:t>
        <a:bodyPr/>
        <a:lstStyle/>
        <a:p>
          <a:pPr rtl="1"/>
          <a:endParaRPr lang="ar-JO"/>
        </a:p>
      </dgm:t>
    </dgm:pt>
    <dgm:pt modelId="{7DA83368-1818-4108-BC7D-D3D081DBBAA9}">
      <dgm:prSet phldrT="[Text]" custT="1"/>
      <dgm:spPr/>
      <dgm:t>
        <a:bodyPr/>
        <a:lstStyle/>
        <a:p>
          <a:pPr algn="ctr" rtl="1"/>
          <a:r>
            <a:rPr lang="ar-JO" sz="2400" b="1" dirty="0" smtClean="0">
              <a:solidFill>
                <a:schemeClr val="bg2">
                  <a:lumMod val="25000"/>
                </a:schemeClr>
              </a:solidFill>
            </a:rPr>
            <a:t>3. مساعدة الفقراء والمحتاجين وكبار السن .</a:t>
          </a:r>
          <a:endParaRPr lang="ar-JO" sz="2400" b="1" dirty="0">
            <a:solidFill>
              <a:schemeClr val="bg2">
                <a:lumMod val="25000"/>
              </a:schemeClr>
            </a:solidFill>
          </a:endParaRPr>
        </a:p>
      </dgm:t>
    </dgm:pt>
    <dgm:pt modelId="{69D1CD5A-0047-4715-9298-8122E004B145}" type="parTrans" cxnId="{52AD0B06-FD5D-4A92-9945-079B771CF11E}">
      <dgm:prSet/>
      <dgm:spPr/>
      <dgm:t>
        <a:bodyPr/>
        <a:lstStyle/>
        <a:p>
          <a:pPr rtl="1"/>
          <a:endParaRPr lang="ar-JO"/>
        </a:p>
      </dgm:t>
    </dgm:pt>
    <dgm:pt modelId="{DA1A99A3-9AA6-4087-90CB-62CB196C5971}" type="sibTrans" cxnId="{52AD0B06-FD5D-4A92-9945-079B771CF11E}">
      <dgm:prSet/>
      <dgm:spPr/>
      <dgm:t>
        <a:bodyPr/>
        <a:lstStyle/>
        <a:p>
          <a:pPr rtl="1"/>
          <a:endParaRPr lang="ar-JO"/>
        </a:p>
      </dgm:t>
    </dgm:pt>
    <dgm:pt modelId="{14FE7101-8FA7-478D-8528-8563F35F1173}" type="pres">
      <dgm:prSet presAssocID="{2F59F877-1776-47DE-A1F7-7C74C874595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rtl="1"/>
          <a:endParaRPr lang="ar-JO"/>
        </a:p>
      </dgm:t>
    </dgm:pt>
    <dgm:pt modelId="{D3B9252D-5162-4D73-BB61-732FD3DDFD69}" type="pres">
      <dgm:prSet presAssocID="{2F59F877-1776-47DE-A1F7-7C74C8745952}" presName="Name1" presStyleCnt="0"/>
      <dgm:spPr/>
    </dgm:pt>
    <dgm:pt modelId="{75A0FC4A-0A18-4F42-AA12-1BC1A0CF423E}" type="pres">
      <dgm:prSet presAssocID="{2F59F877-1776-47DE-A1F7-7C74C8745952}" presName="cycle" presStyleCnt="0"/>
      <dgm:spPr/>
    </dgm:pt>
    <dgm:pt modelId="{DDE9D87D-2A0E-4921-BF43-1CB6A07EDEFC}" type="pres">
      <dgm:prSet presAssocID="{2F59F877-1776-47DE-A1F7-7C74C8745952}" presName="srcNode" presStyleLbl="node1" presStyleIdx="0" presStyleCnt="4"/>
      <dgm:spPr/>
    </dgm:pt>
    <dgm:pt modelId="{A3D63F76-460E-418B-B5E3-7FDC9198A80D}" type="pres">
      <dgm:prSet presAssocID="{2F59F877-1776-47DE-A1F7-7C74C8745952}" presName="conn" presStyleLbl="parChTrans1D2" presStyleIdx="0" presStyleCnt="1"/>
      <dgm:spPr/>
      <dgm:t>
        <a:bodyPr/>
        <a:lstStyle/>
        <a:p>
          <a:pPr rtl="1"/>
          <a:endParaRPr lang="ar-JO"/>
        </a:p>
      </dgm:t>
    </dgm:pt>
    <dgm:pt modelId="{E05180E0-85E2-4E9B-8BBA-555DD9196C53}" type="pres">
      <dgm:prSet presAssocID="{2F59F877-1776-47DE-A1F7-7C74C8745952}" presName="extraNode" presStyleLbl="node1" presStyleIdx="0" presStyleCnt="4"/>
      <dgm:spPr/>
    </dgm:pt>
    <dgm:pt modelId="{C8329F90-3CC3-40E4-8EC1-60352FC9B4C1}" type="pres">
      <dgm:prSet presAssocID="{2F59F877-1776-47DE-A1F7-7C74C8745952}" presName="dstNode" presStyleLbl="node1" presStyleIdx="0" presStyleCnt="4"/>
      <dgm:spPr/>
    </dgm:pt>
    <dgm:pt modelId="{FA6851DE-584F-4704-B3C8-4D9B0CC21173}" type="pres">
      <dgm:prSet presAssocID="{505DE336-7FD0-4E74-A5FF-956E7083FD38}" presName="text_1" presStyleLbl="node1" presStyleIdx="0" presStyleCnt="4" custLinFactY="-65732" custLinFactNeighborX="-1119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B6D8969-C0DD-40EB-96B4-6EE69DDF6B1C}" type="pres">
      <dgm:prSet presAssocID="{505DE336-7FD0-4E74-A5FF-956E7083FD38}" presName="accent_1" presStyleCnt="0"/>
      <dgm:spPr/>
    </dgm:pt>
    <dgm:pt modelId="{60B44BFA-1FFB-414D-9406-FF0D68F53FB8}" type="pres">
      <dgm:prSet presAssocID="{505DE336-7FD0-4E74-A5FF-956E7083FD38}" presName="accentRepeatNode" presStyleLbl="solidFgAcc1" presStyleIdx="0" presStyleCnt="4" custLinFactNeighborX="-22863" custLinFactNeighborY="-58473"/>
      <dgm:spPr>
        <a:solidFill>
          <a:schemeClr val="accent2">
            <a:lumMod val="60000"/>
            <a:lumOff val="40000"/>
          </a:schemeClr>
        </a:solidFill>
      </dgm:spPr>
    </dgm:pt>
    <dgm:pt modelId="{02650510-B11D-44CD-B6A5-EA3E9AF1452F}" type="pres">
      <dgm:prSet presAssocID="{C71087C5-65F4-473D-8132-B99AAA32CF1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5BE24D65-6DEC-448B-92BA-E7A10EC2EBAB}" type="pres">
      <dgm:prSet presAssocID="{C71087C5-65F4-473D-8132-B99AAA32CF1A}" presName="accent_2" presStyleCnt="0"/>
      <dgm:spPr/>
    </dgm:pt>
    <dgm:pt modelId="{F8B028A4-7A0E-4F47-B11A-63B7B9391380}" type="pres">
      <dgm:prSet presAssocID="{C71087C5-65F4-473D-8132-B99AAA32CF1A}" presName="accentRepeatNode" presStyleLbl="solidFgAcc1" presStyleIdx="1" presStyleCnt="4"/>
      <dgm:spPr>
        <a:solidFill>
          <a:srgbClr val="00B050"/>
        </a:solidFill>
      </dgm:spPr>
    </dgm:pt>
    <dgm:pt modelId="{F24D3CF6-FB2A-4D89-819C-243E2518E9CD}" type="pres">
      <dgm:prSet presAssocID="{0FAFDC84-FF5B-4895-8694-1FBB4441B761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2974353D-8993-4EBE-BA0D-86C435902AE4}" type="pres">
      <dgm:prSet presAssocID="{0FAFDC84-FF5B-4895-8694-1FBB4441B761}" presName="accent_3" presStyleCnt="0"/>
      <dgm:spPr/>
    </dgm:pt>
    <dgm:pt modelId="{71BF9CD8-9877-4163-81FA-C4073CCF0E1B}" type="pres">
      <dgm:prSet presAssocID="{0FAFDC84-FF5B-4895-8694-1FBB4441B761}" presName="accentRepeatNode" presStyleLbl="solidFgAcc1" presStyleIdx="2" presStyleCnt="4"/>
      <dgm:spPr>
        <a:solidFill>
          <a:srgbClr val="FFC000"/>
        </a:solidFill>
      </dgm:spPr>
    </dgm:pt>
    <dgm:pt modelId="{8F729667-0657-4A20-AF25-0F31B2BF8C39}" type="pres">
      <dgm:prSet presAssocID="{7DA83368-1818-4108-BC7D-D3D081DBBAA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E4986A3B-3F1C-4C53-9FFA-491C7E1FE64E}" type="pres">
      <dgm:prSet presAssocID="{7DA83368-1818-4108-BC7D-D3D081DBBAA9}" presName="accent_4" presStyleCnt="0"/>
      <dgm:spPr/>
    </dgm:pt>
    <dgm:pt modelId="{28BBDC72-FF5C-4ADA-AF41-B07739509D9A}" type="pres">
      <dgm:prSet presAssocID="{7DA83368-1818-4108-BC7D-D3D081DBBAA9}" presName="accentRepeatNode" presStyleLbl="solidFgAcc1" presStyleIdx="3" presStyleCnt="4"/>
      <dgm:spPr>
        <a:solidFill>
          <a:schemeClr val="accent6"/>
        </a:solidFill>
      </dgm:spPr>
    </dgm:pt>
  </dgm:ptLst>
  <dgm:cxnLst>
    <dgm:cxn modelId="{143C8666-A412-4F8E-BCC6-FB6B976FE257}" type="presOf" srcId="{5800DEEC-1122-499D-91E3-F0D18AFA7C6D}" destId="{A3D63F76-460E-418B-B5E3-7FDC9198A80D}" srcOrd="0" destOrd="0" presId="urn:microsoft.com/office/officeart/2008/layout/VerticalCurvedList"/>
    <dgm:cxn modelId="{3455DE5A-FD4A-4C76-8781-54B67F8FFC49}" type="presOf" srcId="{0FAFDC84-FF5B-4895-8694-1FBB4441B761}" destId="{F24D3CF6-FB2A-4D89-819C-243E2518E9CD}" srcOrd="0" destOrd="0" presId="urn:microsoft.com/office/officeart/2008/layout/VerticalCurvedList"/>
    <dgm:cxn modelId="{4BBB6FA4-FA74-46A7-9971-B8704573CD89}" type="presOf" srcId="{2F59F877-1776-47DE-A1F7-7C74C8745952}" destId="{14FE7101-8FA7-478D-8528-8563F35F1173}" srcOrd="0" destOrd="0" presId="urn:microsoft.com/office/officeart/2008/layout/VerticalCurvedList"/>
    <dgm:cxn modelId="{7D0EC160-97B7-4F74-BE15-03ED63F716E2}" srcId="{2F59F877-1776-47DE-A1F7-7C74C8745952}" destId="{C71087C5-65F4-473D-8132-B99AAA32CF1A}" srcOrd="1" destOrd="0" parTransId="{187BED6E-3302-4D44-B8BA-850DD0CFF708}" sibTransId="{D71603FE-7B0D-4212-9C0E-1306CA7E5221}"/>
    <dgm:cxn modelId="{6CF578E2-06D9-431C-A9D3-849B55BF3F5C}" srcId="{2F59F877-1776-47DE-A1F7-7C74C8745952}" destId="{0FAFDC84-FF5B-4895-8694-1FBB4441B761}" srcOrd="2" destOrd="0" parTransId="{CCA92045-C6AD-4A50-A749-6BEE429E2AFE}" sibTransId="{B3F88FDE-24BF-463E-9B70-D76F0EF75AE2}"/>
    <dgm:cxn modelId="{028A137A-94E5-4A8E-90E1-FA37FD794997}" type="presOf" srcId="{505DE336-7FD0-4E74-A5FF-956E7083FD38}" destId="{FA6851DE-584F-4704-B3C8-4D9B0CC21173}" srcOrd="0" destOrd="0" presId="urn:microsoft.com/office/officeart/2008/layout/VerticalCurvedList"/>
    <dgm:cxn modelId="{52AD0B06-FD5D-4A92-9945-079B771CF11E}" srcId="{2F59F877-1776-47DE-A1F7-7C74C8745952}" destId="{7DA83368-1818-4108-BC7D-D3D081DBBAA9}" srcOrd="3" destOrd="0" parTransId="{69D1CD5A-0047-4715-9298-8122E004B145}" sibTransId="{DA1A99A3-9AA6-4087-90CB-62CB196C5971}"/>
    <dgm:cxn modelId="{93087B27-3A5D-4F2F-87AE-71C9896A1188}" type="presOf" srcId="{7DA83368-1818-4108-BC7D-D3D081DBBAA9}" destId="{8F729667-0657-4A20-AF25-0F31B2BF8C39}" srcOrd="0" destOrd="0" presId="urn:microsoft.com/office/officeart/2008/layout/VerticalCurvedList"/>
    <dgm:cxn modelId="{AFC33D2A-57D9-4FFF-9542-73F4E6E81F80}" type="presOf" srcId="{C71087C5-65F4-473D-8132-B99AAA32CF1A}" destId="{02650510-B11D-44CD-B6A5-EA3E9AF1452F}" srcOrd="0" destOrd="0" presId="urn:microsoft.com/office/officeart/2008/layout/VerticalCurvedList"/>
    <dgm:cxn modelId="{07328B51-6B5B-4922-931D-0AFADC033DC0}" srcId="{2F59F877-1776-47DE-A1F7-7C74C8745952}" destId="{505DE336-7FD0-4E74-A5FF-956E7083FD38}" srcOrd="0" destOrd="0" parTransId="{79C82D6D-70E7-4FCD-9735-1A9DD477F25B}" sibTransId="{5800DEEC-1122-499D-91E3-F0D18AFA7C6D}"/>
    <dgm:cxn modelId="{F2E0A03E-F09A-477B-B4C1-F4014D6BA3BB}" type="presParOf" srcId="{14FE7101-8FA7-478D-8528-8563F35F1173}" destId="{D3B9252D-5162-4D73-BB61-732FD3DDFD69}" srcOrd="0" destOrd="0" presId="urn:microsoft.com/office/officeart/2008/layout/VerticalCurvedList"/>
    <dgm:cxn modelId="{5BC02769-9C05-48A7-A6C2-D4FA5DA451DC}" type="presParOf" srcId="{D3B9252D-5162-4D73-BB61-732FD3DDFD69}" destId="{75A0FC4A-0A18-4F42-AA12-1BC1A0CF423E}" srcOrd="0" destOrd="0" presId="urn:microsoft.com/office/officeart/2008/layout/VerticalCurvedList"/>
    <dgm:cxn modelId="{671403F9-47B8-4862-9644-0158335057F4}" type="presParOf" srcId="{75A0FC4A-0A18-4F42-AA12-1BC1A0CF423E}" destId="{DDE9D87D-2A0E-4921-BF43-1CB6A07EDEFC}" srcOrd="0" destOrd="0" presId="urn:microsoft.com/office/officeart/2008/layout/VerticalCurvedList"/>
    <dgm:cxn modelId="{D11EF42A-798C-4B78-8B17-DA8BFA9A640B}" type="presParOf" srcId="{75A0FC4A-0A18-4F42-AA12-1BC1A0CF423E}" destId="{A3D63F76-460E-418B-B5E3-7FDC9198A80D}" srcOrd="1" destOrd="0" presId="urn:microsoft.com/office/officeart/2008/layout/VerticalCurvedList"/>
    <dgm:cxn modelId="{AF6A805B-6387-46D6-BCBF-3BECCBCDBA04}" type="presParOf" srcId="{75A0FC4A-0A18-4F42-AA12-1BC1A0CF423E}" destId="{E05180E0-85E2-4E9B-8BBA-555DD9196C53}" srcOrd="2" destOrd="0" presId="urn:microsoft.com/office/officeart/2008/layout/VerticalCurvedList"/>
    <dgm:cxn modelId="{C22152C6-AB0E-485A-A4B4-40E411D0DD67}" type="presParOf" srcId="{75A0FC4A-0A18-4F42-AA12-1BC1A0CF423E}" destId="{C8329F90-3CC3-40E4-8EC1-60352FC9B4C1}" srcOrd="3" destOrd="0" presId="urn:microsoft.com/office/officeart/2008/layout/VerticalCurvedList"/>
    <dgm:cxn modelId="{F156AD4A-FD21-4270-BF81-28270B9A0160}" type="presParOf" srcId="{D3B9252D-5162-4D73-BB61-732FD3DDFD69}" destId="{FA6851DE-584F-4704-B3C8-4D9B0CC21173}" srcOrd="1" destOrd="0" presId="urn:microsoft.com/office/officeart/2008/layout/VerticalCurvedList"/>
    <dgm:cxn modelId="{2DFE1C1A-F5A3-417E-ACA8-25F86314DB41}" type="presParOf" srcId="{D3B9252D-5162-4D73-BB61-732FD3DDFD69}" destId="{7B6D8969-C0DD-40EB-96B4-6EE69DDF6B1C}" srcOrd="2" destOrd="0" presId="urn:microsoft.com/office/officeart/2008/layout/VerticalCurvedList"/>
    <dgm:cxn modelId="{ED134B15-7FB3-4073-8F71-871AEF677341}" type="presParOf" srcId="{7B6D8969-C0DD-40EB-96B4-6EE69DDF6B1C}" destId="{60B44BFA-1FFB-414D-9406-FF0D68F53FB8}" srcOrd="0" destOrd="0" presId="urn:microsoft.com/office/officeart/2008/layout/VerticalCurvedList"/>
    <dgm:cxn modelId="{3163A717-CEAD-4D66-B870-CF64ECDEFE7E}" type="presParOf" srcId="{D3B9252D-5162-4D73-BB61-732FD3DDFD69}" destId="{02650510-B11D-44CD-B6A5-EA3E9AF1452F}" srcOrd="3" destOrd="0" presId="urn:microsoft.com/office/officeart/2008/layout/VerticalCurvedList"/>
    <dgm:cxn modelId="{F6755345-E5BF-4FBD-B270-47053F9DE8F1}" type="presParOf" srcId="{D3B9252D-5162-4D73-BB61-732FD3DDFD69}" destId="{5BE24D65-6DEC-448B-92BA-E7A10EC2EBAB}" srcOrd="4" destOrd="0" presId="urn:microsoft.com/office/officeart/2008/layout/VerticalCurvedList"/>
    <dgm:cxn modelId="{F207D52C-B5D1-4687-BD84-22D01564999A}" type="presParOf" srcId="{5BE24D65-6DEC-448B-92BA-E7A10EC2EBAB}" destId="{F8B028A4-7A0E-4F47-B11A-63B7B9391380}" srcOrd="0" destOrd="0" presId="urn:microsoft.com/office/officeart/2008/layout/VerticalCurvedList"/>
    <dgm:cxn modelId="{B2CF05B2-3B3B-456C-ADCB-B5E6399D91AC}" type="presParOf" srcId="{D3B9252D-5162-4D73-BB61-732FD3DDFD69}" destId="{F24D3CF6-FB2A-4D89-819C-243E2518E9CD}" srcOrd="5" destOrd="0" presId="urn:microsoft.com/office/officeart/2008/layout/VerticalCurvedList"/>
    <dgm:cxn modelId="{0793D3A7-A13E-40AB-9907-3A7911B5F8E6}" type="presParOf" srcId="{D3B9252D-5162-4D73-BB61-732FD3DDFD69}" destId="{2974353D-8993-4EBE-BA0D-86C435902AE4}" srcOrd="6" destOrd="0" presId="urn:microsoft.com/office/officeart/2008/layout/VerticalCurvedList"/>
    <dgm:cxn modelId="{E6C03F2C-6594-422E-A0BA-A80FC221EA01}" type="presParOf" srcId="{2974353D-8993-4EBE-BA0D-86C435902AE4}" destId="{71BF9CD8-9877-4163-81FA-C4073CCF0E1B}" srcOrd="0" destOrd="0" presId="urn:microsoft.com/office/officeart/2008/layout/VerticalCurvedList"/>
    <dgm:cxn modelId="{C18F918E-5B2B-47CF-A4AF-961D55C12336}" type="presParOf" srcId="{D3B9252D-5162-4D73-BB61-732FD3DDFD69}" destId="{8F729667-0657-4A20-AF25-0F31B2BF8C39}" srcOrd="7" destOrd="0" presId="urn:microsoft.com/office/officeart/2008/layout/VerticalCurvedList"/>
    <dgm:cxn modelId="{BF38E675-C2E2-4F46-8E72-9856A1E6123B}" type="presParOf" srcId="{D3B9252D-5162-4D73-BB61-732FD3DDFD69}" destId="{E4986A3B-3F1C-4C53-9FFA-491C7E1FE64E}" srcOrd="8" destOrd="0" presId="urn:microsoft.com/office/officeart/2008/layout/VerticalCurvedList"/>
    <dgm:cxn modelId="{9C8BE9CF-178F-4B31-8A2A-71B5F0B35138}" type="presParOf" srcId="{E4986A3B-3F1C-4C53-9FFA-491C7E1FE64E}" destId="{28BBDC72-FF5C-4ADA-AF41-B07739509D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4B3885-34AD-4D90-8B80-63BF3A02A5F4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JO"/>
        </a:p>
      </dgm:t>
    </dgm:pt>
    <dgm:pt modelId="{65E84527-6C75-43AA-8EFA-B098BD44C1C8}">
      <dgm:prSet phldrT="[Text]" custT="1"/>
      <dgm:spPr/>
      <dgm:t>
        <a:bodyPr/>
        <a:lstStyle/>
        <a:p>
          <a:pPr rtl="1"/>
          <a:r>
            <a:rPr lang="ar-JO" sz="2400" b="1" dirty="0" smtClean="0"/>
            <a:t>1. انجاز الاعمال في اسرع </a:t>
          </a:r>
          <a:r>
            <a:rPr lang="ar-JO" sz="2400" b="1" smtClean="0"/>
            <a:t>وقت وبجودة </a:t>
          </a:r>
          <a:r>
            <a:rPr lang="ar-JO" sz="2400" b="1" dirty="0" smtClean="0"/>
            <a:t>عالية . </a:t>
          </a:r>
          <a:endParaRPr lang="ar-JO" sz="2400" b="1" dirty="0"/>
        </a:p>
      </dgm:t>
    </dgm:pt>
    <dgm:pt modelId="{CFEB465C-6350-40EF-98BF-49FCB8AF540A}" type="parTrans" cxnId="{F1DFA5FD-12B2-46F9-A1BD-9DC07BE462E2}">
      <dgm:prSet/>
      <dgm:spPr/>
      <dgm:t>
        <a:bodyPr/>
        <a:lstStyle/>
        <a:p>
          <a:pPr rtl="1"/>
          <a:endParaRPr lang="ar-JO"/>
        </a:p>
      </dgm:t>
    </dgm:pt>
    <dgm:pt modelId="{203A2CDA-F1AD-4D3E-8E96-C48AEDA28DBC}" type="sibTrans" cxnId="{F1DFA5FD-12B2-46F9-A1BD-9DC07BE462E2}">
      <dgm:prSet/>
      <dgm:spPr/>
      <dgm:t>
        <a:bodyPr/>
        <a:lstStyle/>
        <a:p>
          <a:pPr rtl="1"/>
          <a:endParaRPr lang="ar-JO"/>
        </a:p>
      </dgm:t>
    </dgm:pt>
    <dgm:pt modelId="{72F832C7-78C0-4A01-8BDD-470EF89196D6}">
      <dgm:prSet phldrT="[Text]" custT="1"/>
      <dgm:spPr/>
      <dgm:t>
        <a:bodyPr/>
        <a:lstStyle/>
        <a:p>
          <a:pPr rtl="1"/>
          <a:r>
            <a:rPr lang="ar-JO" sz="2400" b="1" smtClean="0"/>
            <a:t>2. تنظيم الجهد عن طريق تحمل كل فرد مسؤولياته .</a:t>
          </a:r>
          <a:endParaRPr lang="ar-JO" sz="2400" b="1" dirty="0"/>
        </a:p>
      </dgm:t>
    </dgm:pt>
    <dgm:pt modelId="{7F797054-CF9E-414E-BA67-FB19F6E4A2F0}" type="parTrans" cxnId="{0CF2315D-96E5-4492-835D-94BDBEB69926}">
      <dgm:prSet/>
      <dgm:spPr/>
      <dgm:t>
        <a:bodyPr/>
        <a:lstStyle/>
        <a:p>
          <a:pPr rtl="1"/>
          <a:endParaRPr lang="ar-JO"/>
        </a:p>
      </dgm:t>
    </dgm:pt>
    <dgm:pt modelId="{CCBB4C5D-7E2F-4EF5-88C5-5232D35937C7}" type="sibTrans" cxnId="{0CF2315D-96E5-4492-835D-94BDBEB69926}">
      <dgm:prSet/>
      <dgm:spPr/>
      <dgm:t>
        <a:bodyPr/>
        <a:lstStyle/>
        <a:p>
          <a:pPr rtl="1"/>
          <a:endParaRPr lang="ar-JO"/>
        </a:p>
      </dgm:t>
    </dgm:pt>
    <dgm:pt modelId="{E5CB489F-F09A-4BDE-9DA2-04830C903F36}">
      <dgm:prSet phldrT="[Text]" custT="1"/>
      <dgm:spPr/>
      <dgm:t>
        <a:bodyPr/>
        <a:lstStyle/>
        <a:p>
          <a:pPr rtl="1"/>
          <a:r>
            <a:rPr lang="ar-JO" sz="2400" b="1" smtClean="0"/>
            <a:t>3. انتشار المحبة بين افراد الاسرة والمجتمع .</a:t>
          </a:r>
          <a:endParaRPr lang="ar-JO" sz="2400" b="1" dirty="0"/>
        </a:p>
      </dgm:t>
    </dgm:pt>
    <dgm:pt modelId="{72A223F8-CE3A-4405-A320-E024FAD83373}" type="parTrans" cxnId="{90366CA6-F3FA-43DD-8FCC-4AE974EA570D}">
      <dgm:prSet/>
      <dgm:spPr/>
      <dgm:t>
        <a:bodyPr/>
        <a:lstStyle/>
        <a:p>
          <a:pPr rtl="1"/>
          <a:endParaRPr lang="ar-JO"/>
        </a:p>
      </dgm:t>
    </dgm:pt>
    <dgm:pt modelId="{A3B7F180-7776-4EEE-BF80-C3822C2F2545}" type="sibTrans" cxnId="{90366CA6-F3FA-43DD-8FCC-4AE974EA570D}">
      <dgm:prSet/>
      <dgm:spPr/>
      <dgm:t>
        <a:bodyPr/>
        <a:lstStyle/>
        <a:p>
          <a:pPr rtl="1"/>
          <a:endParaRPr lang="ar-JO"/>
        </a:p>
      </dgm:t>
    </dgm:pt>
    <dgm:pt modelId="{360E375A-2265-4A12-9C6A-6B15C15DAD87}">
      <dgm:prSet phldrT="[Text]" custT="1"/>
      <dgm:spPr/>
      <dgm:t>
        <a:bodyPr/>
        <a:lstStyle/>
        <a:p>
          <a:pPr rtl="1"/>
          <a:r>
            <a:rPr lang="ar-JO" sz="2400" b="1" smtClean="0"/>
            <a:t>4. زيادة قوة المجتمع في التصدي للاخطار المختلفة .</a:t>
          </a:r>
          <a:endParaRPr lang="ar-JO" sz="2400" b="1" dirty="0"/>
        </a:p>
      </dgm:t>
    </dgm:pt>
    <dgm:pt modelId="{7F8CEE94-10CA-41BD-8C5A-AE566AD863E0}" type="parTrans" cxnId="{1B32AD8B-E46D-4111-9A67-FF5ADC223E84}">
      <dgm:prSet/>
      <dgm:spPr/>
      <dgm:t>
        <a:bodyPr/>
        <a:lstStyle/>
        <a:p>
          <a:pPr rtl="1"/>
          <a:endParaRPr lang="ar-JO"/>
        </a:p>
      </dgm:t>
    </dgm:pt>
    <dgm:pt modelId="{06D97A28-AB96-4922-958C-A8261063547F}" type="sibTrans" cxnId="{1B32AD8B-E46D-4111-9A67-FF5ADC223E84}">
      <dgm:prSet/>
      <dgm:spPr/>
      <dgm:t>
        <a:bodyPr/>
        <a:lstStyle/>
        <a:p>
          <a:pPr rtl="1"/>
          <a:endParaRPr lang="ar-JO"/>
        </a:p>
      </dgm:t>
    </dgm:pt>
    <dgm:pt modelId="{6DFC7F1D-251A-45B3-8ED6-D33206CEE2CD}">
      <dgm:prSet phldrT="[Text]" custT="1"/>
      <dgm:spPr/>
      <dgm:t>
        <a:bodyPr/>
        <a:lstStyle/>
        <a:p>
          <a:pPr rtl="1"/>
          <a:r>
            <a:rPr lang="ar-JO" sz="2400" b="1" smtClean="0"/>
            <a:t>5. استثمار قدرات ومهارات الفرد لمصلحة المجتمع . </a:t>
          </a:r>
          <a:endParaRPr lang="ar-JO" sz="2400" b="1" dirty="0"/>
        </a:p>
      </dgm:t>
    </dgm:pt>
    <dgm:pt modelId="{85D16339-95D8-44AD-8B81-0E2813FCD6E0}" type="parTrans" cxnId="{68889966-5BF8-4644-B30D-B24E2B4517FD}">
      <dgm:prSet/>
      <dgm:spPr/>
      <dgm:t>
        <a:bodyPr/>
        <a:lstStyle/>
        <a:p>
          <a:pPr rtl="1"/>
          <a:endParaRPr lang="ar-JO"/>
        </a:p>
      </dgm:t>
    </dgm:pt>
    <dgm:pt modelId="{4F447898-37F5-44A9-A305-74351EB91492}" type="sibTrans" cxnId="{68889966-5BF8-4644-B30D-B24E2B4517FD}">
      <dgm:prSet/>
      <dgm:spPr/>
      <dgm:t>
        <a:bodyPr/>
        <a:lstStyle/>
        <a:p>
          <a:pPr rtl="1"/>
          <a:endParaRPr lang="ar-JO"/>
        </a:p>
      </dgm:t>
    </dgm:pt>
    <dgm:pt modelId="{5CDFE28E-F0BB-43B4-B3F5-F7333F3C656F}" type="pres">
      <dgm:prSet presAssocID="{D34B3885-34AD-4D90-8B80-63BF3A02A5F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pPr rtl="1"/>
          <a:endParaRPr lang="ar-JO"/>
        </a:p>
      </dgm:t>
    </dgm:pt>
    <dgm:pt modelId="{AD63517A-C805-4339-A800-F69687BBE5F9}" type="pres">
      <dgm:prSet presAssocID="{65E84527-6C75-43AA-8EFA-B098BD44C1C8}" presName="parenttextcomposite" presStyleCnt="0"/>
      <dgm:spPr/>
      <dgm:t>
        <a:bodyPr/>
        <a:lstStyle/>
        <a:p>
          <a:endParaRPr lang="en-US"/>
        </a:p>
      </dgm:t>
    </dgm:pt>
    <dgm:pt modelId="{70E757BA-2F98-4094-AF4B-5D35C18FBB06}" type="pres">
      <dgm:prSet presAssocID="{65E84527-6C75-43AA-8EFA-B098BD44C1C8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ADE7673B-B1D2-4A30-AA88-97368E449AF1}" type="pres">
      <dgm:prSet presAssocID="{65E84527-6C75-43AA-8EFA-B098BD44C1C8}" presName="parallelogramComposite" presStyleCnt="0"/>
      <dgm:spPr/>
      <dgm:t>
        <a:bodyPr/>
        <a:lstStyle/>
        <a:p>
          <a:endParaRPr lang="en-US"/>
        </a:p>
      </dgm:t>
    </dgm:pt>
    <dgm:pt modelId="{513BDA13-295A-4B36-B6CE-1D12460CD0C3}" type="pres">
      <dgm:prSet presAssocID="{65E84527-6C75-43AA-8EFA-B098BD44C1C8}" presName="parallelogram1" presStyleLbl="alignNode1" presStyleIdx="0" presStyleCnt="35"/>
      <dgm:spPr/>
      <dgm:t>
        <a:bodyPr/>
        <a:lstStyle/>
        <a:p>
          <a:endParaRPr lang="en-US"/>
        </a:p>
      </dgm:t>
    </dgm:pt>
    <dgm:pt modelId="{37483398-BD6F-4FA0-A000-6C8099373CBA}" type="pres">
      <dgm:prSet presAssocID="{65E84527-6C75-43AA-8EFA-B098BD44C1C8}" presName="parallelogram2" presStyleLbl="alignNode1" presStyleIdx="1" presStyleCnt="35"/>
      <dgm:spPr/>
      <dgm:t>
        <a:bodyPr/>
        <a:lstStyle/>
        <a:p>
          <a:endParaRPr lang="en-US"/>
        </a:p>
      </dgm:t>
    </dgm:pt>
    <dgm:pt modelId="{46043D59-ADE7-4EEB-9A8E-104EE0CB43D1}" type="pres">
      <dgm:prSet presAssocID="{65E84527-6C75-43AA-8EFA-B098BD44C1C8}" presName="parallelogram3" presStyleLbl="alignNode1" presStyleIdx="2" presStyleCnt="35"/>
      <dgm:spPr/>
      <dgm:t>
        <a:bodyPr/>
        <a:lstStyle/>
        <a:p>
          <a:endParaRPr lang="en-US"/>
        </a:p>
      </dgm:t>
    </dgm:pt>
    <dgm:pt modelId="{D3C8CFEE-FBF6-4D45-AD93-472839E707AF}" type="pres">
      <dgm:prSet presAssocID="{65E84527-6C75-43AA-8EFA-B098BD44C1C8}" presName="parallelogram4" presStyleLbl="alignNode1" presStyleIdx="3" presStyleCnt="35"/>
      <dgm:spPr/>
      <dgm:t>
        <a:bodyPr/>
        <a:lstStyle/>
        <a:p>
          <a:endParaRPr lang="en-US"/>
        </a:p>
      </dgm:t>
    </dgm:pt>
    <dgm:pt modelId="{15CE92E4-EA24-4B3A-9416-B81A67C60F4B}" type="pres">
      <dgm:prSet presAssocID="{65E84527-6C75-43AA-8EFA-B098BD44C1C8}" presName="parallelogram5" presStyleLbl="alignNode1" presStyleIdx="4" presStyleCnt="35"/>
      <dgm:spPr/>
      <dgm:t>
        <a:bodyPr/>
        <a:lstStyle/>
        <a:p>
          <a:endParaRPr lang="en-US"/>
        </a:p>
      </dgm:t>
    </dgm:pt>
    <dgm:pt modelId="{4C49664E-037B-4399-A76E-CE3C0664A678}" type="pres">
      <dgm:prSet presAssocID="{65E84527-6C75-43AA-8EFA-B098BD44C1C8}" presName="parallelogram6" presStyleLbl="alignNode1" presStyleIdx="5" presStyleCnt="35"/>
      <dgm:spPr/>
      <dgm:t>
        <a:bodyPr/>
        <a:lstStyle/>
        <a:p>
          <a:endParaRPr lang="en-US"/>
        </a:p>
      </dgm:t>
    </dgm:pt>
    <dgm:pt modelId="{76091616-121C-4C06-B204-3C1DEE419DCC}" type="pres">
      <dgm:prSet presAssocID="{65E84527-6C75-43AA-8EFA-B098BD44C1C8}" presName="parallelogram7" presStyleLbl="alignNode1" presStyleIdx="6" presStyleCnt="35"/>
      <dgm:spPr/>
      <dgm:t>
        <a:bodyPr/>
        <a:lstStyle/>
        <a:p>
          <a:endParaRPr lang="en-US"/>
        </a:p>
      </dgm:t>
    </dgm:pt>
    <dgm:pt modelId="{039A9D6F-3848-4A5D-AB4D-60C8C052A2F5}" type="pres">
      <dgm:prSet presAssocID="{203A2CDA-F1AD-4D3E-8E96-C48AEDA28DBC}" presName="sibTrans" presStyleCnt="0"/>
      <dgm:spPr/>
      <dgm:t>
        <a:bodyPr/>
        <a:lstStyle/>
        <a:p>
          <a:endParaRPr lang="en-US"/>
        </a:p>
      </dgm:t>
    </dgm:pt>
    <dgm:pt modelId="{D2BBB811-899A-43B0-B9B3-03F3A6197EED}" type="pres">
      <dgm:prSet presAssocID="{72F832C7-78C0-4A01-8BDD-470EF89196D6}" presName="parenttextcomposite" presStyleCnt="0"/>
      <dgm:spPr/>
      <dgm:t>
        <a:bodyPr/>
        <a:lstStyle/>
        <a:p>
          <a:endParaRPr lang="en-US"/>
        </a:p>
      </dgm:t>
    </dgm:pt>
    <dgm:pt modelId="{102D2142-FD65-488E-8650-54EAEE824A95}" type="pres">
      <dgm:prSet presAssocID="{72F832C7-78C0-4A01-8BDD-470EF89196D6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FC322FC1-4DF0-4E9F-896D-A0CBCA966ACA}" type="pres">
      <dgm:prSet presAssocID="{72F832C7-78C0-4A01-8BDD-470EF89196D6}" presName="parallelogramComposite" presStyleCnt="0"/>
      <dgm:spPr/>
      <dgm:t>
        <a:bodyPr/>
        <a:lstStyle/>
        <a:p>
          <a:endParaRPr lang="en-US"/>
        </a:p>
      </dgm:t>
    </dgm:pt>
    <dgm:pt modelId="{95A41F28-2F9D-44B2-9B75-EAB39B1AB7C0}" type="pres">
      <dgm:prSet presAssocID="{72F832C7-78C0-4A01-8BDD-470EF89196D6}" presName="parallelogram1" presStyleLbl="alignNode1" presStyleIdx="7" presStyleCnt="35"/>
      <dgm:spPr/>
      <dgm:t>
        <a:bodyPr/>
        <a:lstStyle/>
        <a:p>
          <a:endParaRPr lang="en-US"/>
        </a:p>
      </dgm:t>
    </dgm:pt>
    <dgm:pt modelId="{219A80A2-C656-4E8B-B432-B063B4182768}" type="pres">
      <dgm:prSet presAssocID="{72F832C7-78C0-4A01-8BDD-470EF89196D6}" presName="parallelogram2" presStyleLbl="alignNode1" presStyleIdx="8" presStyleCnt="35"/>
      <dgm:spPr/>
      <dgm:t>
        <a:bodyPr/>
        <a:lstStyle/>
        <a:p>
          <a:endParaRPr lang="en-US"/>
        </a:p>
      </dgm:t>
    </dgm:pt>
    <dgm:pt modelId="{B0B6E1F8-D375-4CD0-AEDE-0CFD9F45330D}" type="pres">
      <dgm:prSet presAssocID="{72F832C7-78C0-4A01-8BDD-470EF89196D6}" presName="parallelogram3" presStyleLbl="alignNode1" presStyleIdx="9" presStyleCnt="35"/>
      <dgm:spPr/>
      <dgm:t>
        <a:bodyPr/>
        <a:lstStyle/>
        <a:p>
          <a:endParaRPr lang="en-US"/>
        </a:p>
      </dgm:t>
    </dgm:pt>
    <dgm:pt modelId="{5E54DF4C-DAFB-49E9-861F-1A20AF9E349F}" type="pres">
      <dgm:prSet presAssocID="{72F832C7-78C0-4A01-8BDD-470EF89196D6}" presName="parallelogram4" presStyleLbl="alignNode1" presStyleIdx="10" presStyleCnt="35"/>
      <dgm:spPr/>
      <dgm:t>
        <a:bodyPr/>
        <a:lstStyle/>
        <a:p>
          <a:endParaRPr lang="en-US"/>
        </a:p>
      </dgm:t>
    </dgm:pt>
    <dgm:pt modelId="{572E6A83-CFD8-42F5-94E5-C31EBAEE2AF3}" type="pres">
      <dgm:prSet presAssocID="{72F832C7-78C0-4A01-8BDD-470EF89196D6}" presName="parallelogram5" presStyleLbl="alignNode1" presStyleIdx="11" presStyleCnt="35"/>
      <dgm:spPr/>
      <dgm:t>
        <a:bodyPr/>
        <a:lstStyle/>
        <a:p>
          <a:endParaRPr lang="en-US"/>
        </a:p>
      </dgm:t>
    </dgm:pt>
    <dgm:pt modelId="{D569285F-9A58-4BB0-BB45-8ACF8E036D1B}" type="pres">
      <dgm:prSet presAssocID="{72F832C7-78C0-4A01-8BDD-470EF89196D6}" presName="parallelogram6" presStyleLbl="alignNode1" presStyleIdx="12" presStyleCnt="35"/>
      <dgm:spPr/>
      <dgm:t>
        <a:bodyPr/>
        <a:lstStyle/>
        <a:p>
          <a:endParaRPr lang="en-US"/>
        </a:p>
      </dgm:t>
    </dgm:pt>
    <dgm:pt modelId="{986CC38D-8515-4157-8771-68EB1877857E}" type="pres">
      <dgm:prSet presAssocID="{72F832C7-78C0-4A01-8BDD-470EF89196D6}" presName="parallelogram7" presStyleLbl="alignNode1" presStyleIdx="13" presStyleCnt="35"/>
      <dgm:spPr/>
      <dgm:t>
        <a:bodyPr/>
        <a:lstStyle/>
        <a:p>
          <a:endParaRPr lang="en-US"/>
        </a:p>
      </dgm:t>
    </dgm:pt>
    <dgm:pt modelId="{3FE2240B-5450-4307-8434-66694C175966}" type="pres">
      <dgm:prSet presAssocID="{CCBB4C5D-7E2F-4EF5-88C5-5232D35937C7}" presName="sibTrans" presStyleCnt="0"/>
      <dgm:spPr/>
      <dgm:t>
        <a:bodyPr/>
        <a:lstStyle/>
        <a:p>
          <a:endParaRPr lang="en-US"/>
        </a:p>
      </dgm:t>
    </dgm:pt>
    <dgm:pt modelId="{E2DB0C9E-0FE3-47D3-851E-5405ED88715D}" type="pres">
      <dgm:prSet presAssocID="{E5CB489F-F09A-4BDE-9DA2-04830C903F36}" presName="parenttextcomposite" presStyleCnt="0"/>
      <dgm:spPr/>
      <dgm:t>
        <a:bodyPr/>
        <a:lstStyle/>
        <a:p>
          <a:endParaRPr lang="en-US"/>
        </a:p>
      </dgm:t>
    </dgm:pt>
    <dgm:pt modelId="{20674A8D-31F9-4AD6-AFAD-6677BA3CBCD3}" type="pres">
      <dgm:prSet presAssocID="{E5CB489F-F09A-4BDE-9DA2-04830C903F36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D971CEDA-1F06-45B4-BF18-F3924D2F0ACA}" type="pres">
      <dgm:prSet presAssocID="{E5CB489F-F09A-4BDE-9DA2-04830C903F36}" presName="parallelogramComposite" presStyleCnt="0"/>
      <dgm:spPr/>
      <dgm:t>
        <a:bodyPr/>
        <a:lstStyle/>
        <a:p>
          <a:endParaRPr lang="en-US"/>
        </a:p>
      </dgm:t>
    </dgm:pt>
    <dgm:pt modelId="{2C3E0BA3-212C-464D-AA31-101D390F9AF4}" type="pres">
      <dgm:prSet presAssocID="{E5CB489F-F09A-4BDE-9DA2-04830C903F36}" presName="parallelogram1" presStyleLbl="alignNode1" presStyleIdx="14" presStyleCnt="35"/>
      <dgm:spPr/>
      <dgm:t>
        <a:bodyPr/>
        <a:lstStyle/>
        <a:p>
          <a:endParaRPr lang="en-US"/>
        </a:p>
      </dgm:t>
    </dgm:pt>
    <dgm:pt modelId="{359E4116-8497-4484-87AE-F27758B19EAD}" type="pres">
      <dgm:prSet presAssocID="{E5CB489F-F09A-4BDE-9DA2-04830C903F36}" presName="parallelogram2" presStyleLbl="alignNode1" presStyleIdx="15" presStyleCnt="35"/>
      <dgm:spPr/>
      <dgm:t>
        <a:bodyPr/>
        <a:lstStyle/>
        <a:p>
          <a:endParaRPr lang="en-US"/>
        </a:p>
      </dgm:t>
    </dgm:pt>
    <dgm:pt modelId="{E2F02E6E-FBF3-45D1-BAE4-63347743BA0F}" type="pres">
      <dgm:prSet presAssocID="{E5CB489F-F09A-4BDE-9DA2-04830C903F36}" presName="parallelogram3" presStyleLbl="alignNode1" presStyleIdx="16" presStyleCnt="35"/>
      <dgm:spPr/>
      <dgm:t>
        <a:bodyPr/>
        <a:lstStyle/>
        <a:p>
          <a:endParaRPr lang="en-US"/>
        </a:p>
      </dgm:t>
    </dgm:pt>
    <dgm:pt modelId="{6D6A6348-C5A8-4ADD-95B7-73321253A2E0}" type="pres">
      <dgm:prSet presAssocID="{E5CB489F-F09A-4BDE-9DA2-04830C903F36}" presName="parallelogram4" presStyleLbl="alignNode1" presStyleIdx="17" presStyleCnt="35"/>
      <dgm:spPr/>
      <dgm:t>
        <a:bodyPr/>
        <a:lstStyle/>
        <a:p>
          <a:endParaRPr lang="en-US"/>
        </a:p>
      </dgm:t>
    </dgm:pt>
    <dgm:pt modelId="{FA1394BF-066A-4AEF-BB76-F47F598F1079}" type="pres">
      <dgm:prSet presAssocID="{E5CB489F-F09A-4BDE-9DA2-04830C903F36}" presName="parallelogram5" presStyleLbl="alignNode1" presStyleIdx="18" presStyleCnt="35"/>
      <dgm:spPr/>
      <dgm:t>
        <a:bodyPr/>
        <a:lstStyle/>
        <a:p>
          <a:endParaRPr lang="en-US"/>
        </a:p>
      </dgm:t>
    </dgm:pt>
    <dgm:pt modelId="{4F5D4558-D039-4B3A-BB29-82659909F589}" type="pres">
      <dgm:prSet presAssocID="{E5CB489F-F09A-4BDE-9DA2-04830C903F36}" presName="parallelogram6" presStyleLbl="alignNode1" presStyleIdx="19" presStyleCnt="35"/>
      <dgm:spPr/>
      <dgm:t>
        <a:bodyPr/>
        <a:lstStyle/>
        <a:p>
          <a:endParaRPr lang="en-US"/>
        </a:p>
      </dgm:t>
    </dgm:pt>
    <dgm:pt modelId="{4D554207-2AD0-4000-BFB2-4051EB4A6F8D}" type="pres">
      <dgm:prSet presAssocID="{E5CB489F-F09A-4BDE-9DA2-04830C903F36}" presName="parallelogram7" presStyleLbl="alignNode1" presStyleIdx="20" presStyleCnt="35"/>
      <dgm:spPr/>
      <dgm:t>
        <a:bodyPr/>
        <a:lstStyle/>
        <a:p>
          <a:endParaRPr lang="en-US"/>
        </a:p>
      </dgm:t>
    </dgm:pt>
    <dgm:pt modelId="{B5CBC16F-6A58-451B-8301-7FF784EF1E5A}" type="pres">
      <dgm:prSet presAssocID="{A3B7F180-7776-4EEE-BF80-C3822C2F2545}" presName="sibTrans" presStyleCnt="0"/>
      <dgm:spPr/>
      <dgm:t>
        <a:bodyPr/>
        <a:lstStyle/>
        <a:p>
          <a:endParaRPr lang="en-US"/>
        </a:p>
      </dgm:t>
    </dgm:pt>
    <dgm:pt modelId="{6B8D69BA-4144-4FB4-87FC-252594779D31}" type="pres">
      <dgm:prSet presAssocID="{360E375A-2265-4A12-9C6A-6B15C15DAD87}" presName="parenttextcomposite" presStyleCnt="0"/>
      <dgm:spPr/>
      <dgm:t>
        <a:bodyPr/>
        <a:lstStyle/>
        <a:p>
          <a:endParaRPr lang="en-US"/>
        </a:p>
      </dgm:t>
    </dgm:pt>
    <dgm:pt modelId="{6649323D-60C5-4FF4-B891-BA969CF471D3}" type="pres">
      <dgm:prSet presAssocID="{360E375A-2265-4A12-9C6A-6B15C15DAD87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C4F5FB39-9AA5-43F7-9A73-823C2D4B820B}" type="pres">
      <dgm:prSet presAssocID="{360E375A-2265-4A12-9C6A-6B15C15DAD87}" presName="parallelogramComposite" presStyleCnt="0"/>
      <dgm:spPr/>
      <dgm:t>
        <a:bodyPr/>
        <a:lstStyle/>
        <a:p>
          <a:endParaRPr lang="en-US"/>
        </a:p>
      </dgm:t>
    </dgm:pt>
    <dgm:pt modelId="{FBB4CDED-82F6-47F0-A0E8-DC953777775C}" type="pres">
      <dgm:prSet presAssocID="{360E375A-2265-4A12-9C6A-6B15C15DAD87}" presName="parallelogram1" presStyleLbl="alignNode1" presStyleIdx="21" presStyleCnt="35"/>
      <dgm:spPr/>
      <dgm:t>
        <a:bodyPr/>
        <a:lstStyle/>
        <a:p>
          <a:endParaRPr lang="en-US"/>
        </a:p>
      </dgm:t>
    </dgm:pt>
    <dgm:pt modelId="{4973F799-6D0B-45CD-A991-2343E16A1BA2}" type="pres">
      <dgm:prSet presAssocID="{360E375A-2265-4A12-9C6A-6B15C15DAD87}" presName="parallelogram2" presStyleLbl="alignNode1" presStyleIdx="22" presStyleCnt="35"/>
      <dgm:spPr/>
      <dgm:t>
        <a:bodyPr/>
        <a:lstStyle/>
        <a:p>
          <a:endParaRPr lang="en-US"/>
        </a:p>
      </dgm:t>
    </dgm:pt>
    <dgm:pt modelId="{16DD3BA8-0D10-4D72-A911-FCB89D83E979}" type="pres">
      <dgm:prSet presAssocID="{360E375A-2265-4A12-9C6A-6B15C15DAD87}" presName="parallelogram3" presStyleLbl="alignNode1" presStyleIdx="23" presStyleCnt="35"/>
      <dgm:spPr/>
      <dgm:t>
        <a:bodyPr/>
        <a:lstStyle/>
        <a:p>
          <a:endParaRPr lang="en-US"/>
        </a:p>
      </dgm:t>
    </dgm:pt>
    <dgm:pt modelId="{348ACC1C-A066-4079-8429-66859F904FE5}" type="pres">
      <dgm:prSet presAssocID="{360E375A-2265-4A12-9C6A-6B15C15DAD87}" presName="parallelogram4" presStyleLbl="alignNode1" presStyleIdx="24" presStyleCnt="35"/>
      <dgm:spPr/>
      <dgm:t>
        <a:bodyPr/>
        <a:lstStyle/>
        <a:p>
          <a:endParaRPr lang="en-US"/>
        </a:p>
      </dgm:t>
    </dgm:pt>
    <dgm:pt modelId="{D5747A50-27A4-4B90-82C4-20C76A398037}" type="pres">
      <dgm:prSet presAssocID="{360E375A-2265-4A12-9C6A-6B15C15DAD87}" presName="parallelogram5" presStyleLbl="alignNode1" presStyleIdx="25" presStyleCnt="35"/>
      <dgm:spPr/>
      <dgm:t>
        <a:bodyPr/>
        <a:lstStyle/>
        <a:p>
          <a:endParaRPr lang="en-US"/>
        </a:p>
      </dgm:t>
    </dgm:pt>
    <dgm:pt modelId="{6DCD6F58-9CAD-435F-B6B3-EADABD27F1F0}" type="pres">
      <dgm:prSet presAssocID="{360E375A-2265-4A12-9C6A-6B15C15DAD87}" presName="parallelogram6" presStyleLbl="alignNode1" presStyleIdx="26" presStyleCnt="35"/>
      <dgm:spPr/>
      <dgm:t>
        <a:bodyPr/>
        <a:lstStyle/>
        <a:p>
          <a:endParaRPr lang="en-US"/>
        </a:p>
      </dgm:t>
    </dgm:pt>
    <dgm:pt modelId="{1A9BD7C5-DFC3-4699-BDAC-69379368E895}" type="pres">
      <dgm:prSet presAssocID="{360E375A-2265-4A12-9C6A-6B15C15DAD87}" presName="parallelogram7" presStyleLbl="alignNode1" presStyleIdx="27" presStyleCnt="35"/>
      <dgm:spPr/>
      <dgm:t>
        <a:bodyPr/>
        <a:lstStyle/>
        <a:p>
          <a:endParaRPr lang="en-US"/>
        </a:p>
      </dgm:t>
    </dgm:pt>
    <dgm:pt modelId="{D08538B0-81B3-47D6-92DD-FF649A045BEE}" type="pres">
      <dgm:prSet presAssocID="{06D97A28-AB96-4922-958C-A8261063547F}" presName="sibTrans" presStyleCnt="0"/>
      <dgm:spPr/>
      <dgm:t>
        <a:bodyPr/>
        <a:lstStyle/>
        <a:p>
          <a:endParaRPr lang="en-US"/>
        </a:p>
      </dgm:t>
    </dgm:pt>
    <dgm:pt modelId="{1C096AB7-5DF2-4FDC-AC91-54647C545106}" type="pres">
      <dgm:prSet presAssocID="{6DFC7F1D-251A-45B3-8ED6-D33206CEE2CD}" presName="parenttextcomposite" presStyleCnt="0"/>
      <dgm:spPr/>
      <dgm:t>
        <a:bodyPr/>
        <a:lstStyle/>
        <a:p>
          <a:endParaRPr lang="en-US"/>
        </a:p>
      </dgm:t>
    </dgm:pt>
    <dgm:pt modelId="{519145DC-B1F4-4D2C-883B-FC098EFA2038}" type="pres">
      <dgm:prSet presAssocID="{6DFC7F1D-251A-45B3-8ED6-D33206CEE2CD}" presName="parenttext" presStyleLbl="revTx" presStyleIdx="4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pPr rtl="1"/>
          <a:endParaRPr lang="ar-JO"/>
        </a:p>
      </dgm:t>
    </dgm:pt>
    <dgm:pt modelId="{72D2DA8B-87FF-4B05-8C22-B047AF94D86C}" type="pres">
      <dgm:prSet presAssocID="{6DFC7F1D-251A-45B3-8ED6-D33206CEE2CD}" presName="parallelogramComposite" presStyleCnt="0"/>
      <dgm:spPr/>
      <dgm:t>
        <a:bodyPr/>
        <a:lstStyle/>
        <a:p>
          <a:endParaRPr lang="en-US"/>
        </a:p>
      </dgm:t>
    </dgm:pt>
    <dgm:pt modelId="{0F3F5ED1-155B-4B70-A550-7041F02E4E2A}" type="pres">
      <dgm:prSet presAssocID="{6DFC7F1D-251A-45B3-8ED6-D33206CEE2CD}" presName="parallelogram1" presStyleLbl="alignNode1" presStyleIdx="28" presStyleCnt="35"/>
      <dgm:spPr/>
      <dgm:t>
        <a:bodyPr/>
        <a:lstStyle/>
        <a:p>
          <a:endParaRPr lang="en-US"/>
        </a:p>
      </dgm:t>
    </dgm:pt>
    <dgm:pt modelId="{A22496FB-B992-41A8-A2A7-E5700215E822}" type="pres">
      <dgm:prSet presAssocID="{6DFC7F1D-251A-45B3-8ED6-D33206CEE2CD}" presName="parallelogram2" presStyleLbl="alignNode1" presStyleIdx="29" presStyleCnt="35"/>
      <dgm:spPr/>
      <dgm:t>
        <a:bodyPr/>
        <a:lstStyle/>
        <a:p>
          <a:endParaRPr lang="en-US"/>
        </a:p>
      </dgm:t>
    </dgm:pt>
    <dgm:pt modelId="{623414F4-AF7B-43E5-ACD2-3C0D074E963E}" type="pres">
      <dgm:prSet presAssocID="{6DFC7F1D-251A-45B3-8ED6-D33206CEE2CD}" presName="parallelogram3" presStyleLbl="alignNode1" presStyleIdx="30" presStyleCnt="35"/>
      <dgm:spPr/>
      <dgm:t>
        <a:bodyPr/>
        <a:lstStyle/>
        <a:p>
          <a:endParaRPr lang="en-US"/>
        </a:p>
      </dgm:t>
    </dgm:pt>
    <dgm:pt modelId="{8698A777-B086-42C1-92FC-40AAF1C2250E}" type="pres">
      <dgm:prSet presAssocID="{6DFC7F1D-251A-45B3-8ED6-D33206CEE2CD}" presName="parallelogram4" presStyleLbl="alignNode1" presStyleIdx="31" presStyleCnt="35"/>
      <dgm:spPr/>
      <dgm:t>
        <a:bodyPr/>
        <a:lstStyle/>
        <a:p>
          <a:endParaRPr lang="en-US"/>
        </a:p>
      </dgm:t>
    </dgm:pt>
    <dgm:pt modelId="{3DB0EF17-BEEA-4654-B898-E53FF066A295}" type="pres">
      <dgm:prSet presAssocID="{6DFC7F1D-251A-45B3-8ED6-D33206CEE2CD}" presName="parallelogram5" presStyleLbl="alignNode1" presStyleIdx="32" presStyleCnt="35"/>
      <dgm:spPr/>
      <dgm:t>
        <a:bodyPr/>
        <a:lstStyle/>
        <a:p>
          <a:endParaRPr lang="en-US"/>
        </a:p>
      </dgm:t>
    </dgm:pt>
    <dgm:pt modelId="{3B6F470B-8B20-4C53-9018-D70CB8F38D11}" type="pres">
      <dgm:prSet presAssocID="{6DFC7F1D-251A-45B3-8ED6-D33206CEE2CD}" presName="parallelogram6" presStyleLbl="alignNode1" presStyleIdx="33" presStyleCnt="35"/>
      <dgm:spPr/>
      <dgm:t>
        <a:bodyPr/>
        <a:lstStyle/>
        <a:p>
          <a:endParaRPr lang="en-US"/>
        </a:p>
      </dgm:t>
    </dgm:pt>
    <dgm:pt modelId="{04FE10EF-B371-47A7-8F77-9C424CEAB12C}" type="pres">
      <dgm:prSet presAssocID="{6DFC7F1D-251A-45B3-8ED6-D33206CEE2CD}" presName="parallelogram7" presStyleLbl="alignNode1" presStyleIdx="34" presStyleCnt="35"/>
      <dgm:spPr/>
      <dgm:t>
        <a:bodyPr/>
        <a:lstStyle/>
        <a:p>
          <a:endParaRPr lang="en-US"/>
        </a:p>
      </dgm:t>
    </dgm:pt>
  </dgm:ptLst>
  <dgm:cxnLst>
    <dgm:cxn modelId="{0CF2315D-96E5-4492-835D-94BDBEB69926}" srcId="{D34B3885-34AD-4D90-8B80-63BF3A02A5F4}" destId="{72F832C7-78C0-4A01-8BDD-470EF89196D6}" srcOrd="1" destOrd="0" parTransId="{7F797054-CF9E-414E-BA67-FB19F6E4A2F0}" sibTransId="{CCBB4C5D-7E2F-4EF5-88C5-5232D35937C7}"/>
    <dgm:cxn modelId="{A08AAD8C-A879-434A-8687-1BFD2A3B30B9}" type="presOf" srcId="{E5CB489F-F09A-4BDE-9DA2-04830C903F36}" destId="{20674A8D-31F9-4AD6-AFAD-6677BA3CBCD3}" srcOrd="0" destOrd="0" presId="urn:microsoft.com/office/officeart/2008/layout/VerticalAccentList"/>
    <dgm:cxn modelId="{CD739467-EEC8-40DC-B78A-67807A193B65}" type="presOf" srcId="{65E84527-6C75-43AA-8EFA-B098BD44C1C8}" destId="{70E757BA-2F98-4094-AF4B-5D35C18FBB06}" srcOrd="0" destOrd="0" presId="urn:microsoft.com/office/officeart/2008/layout/VerticalAccentList"/>
    <dgm:cxn modelId="{76D4AA09-006E-4FA1-A00E-84E9C61C2E06}" type="presOf" srcId="{6DFC7F1D-251A-45B3-8ED6-D33206CEE2CD}" destId="{519145DC-B1F4-4D2C-883B-FC098EFA2038}" srcOrd="0" destOrd="0" presId="urn:microsoft.com/office/officeart/2008/layout/VerticalAccentList"/>
    <dgm:cxn modelId="{DF00E14B-0507-4E31-AB90-54D1695F1F45}" type="presOf" srcId="{D34B3885-34AD-4D90-8B80-63BF3A02A5F4}" destId="{5CDFE28E-F0BB-43B4-B3F5-F7333F3C656F}" srcOrd="0" destOrd="0" presId="urn:microsoft.com/office/officeart/2008/layout/VerticalAccentList"/>
    <dgm:cxn modelId="{FE7F0220-954F-4536-AA12-603E65086CE7}" type="presOf" srcId="{72F832C7-78C0-4A01-8BDD-470EF89196D6}" destId="{102D2142-FD65-488E-8650-54EAEE824A95}" srcOrd="0" destOrd="0" presId="urn:microsoft.com/office/officeart/2008/layout/VerticalAccentList"/>
    <dgm:cxn modelId="{90366CA6-F3FA-43DD-8FCC-4AE974EA570D}" srcId="{D34B3885-34AD-4D90-8B80-63BF3A02A5F4}" destId="{E5CB489F-F09A-4BDE-9DA2-04830C903F36}" srcOrd="2" destOrd="0" parTransId="{72A223F8-CE3A-4405-A320-E024FAD83373}" sibTransId="{A3B7F180-7776-4EEE-BF80-C3822C2F2545}"/>
    <dgm:cxn modelId="{F1DFA5FD-12B2-46F9-A1BD-9DC07BE462E2}" srcId="{D34B3885-34AD-4D90-8B80-63BF3A02A5F4}" destId="{65E84527-6C75-43AA-8EFA-B098BD44C1C8}" srcOrd="0" destOrd="0" parTransId="{CFEB465C-6350-40EF-98BF-49FCB8AF540A}" sibTransId="{203A2CDA-F1AD-4D3E-8E96-C48AEDA28DBC}"/>
    <dgm:cxn modelId="{68889966-5BF8-4644-B30D-B24E2B4517FD}" srcId="{D34B3885-34AD-4D90-8B80-63BF3A02A5F4}" destId="{6DFC7F1D-251A-45B3-8ED6-D33206CEE2CD}" srcOrd="4" destOrd="0" parTransId="{85D16339-95D8-44AD-8B81-0E2813FCD6E0}" sibTransId="{4F447898-37F5-44A9-A305-74351EB91492}"/>
    <dgm:cxn modelId="{1B32AD8B-E46D-4111-9A67-FF5ADC223E84}" srcId="{D34B3885-34AD-4D90-8B80-63BF3A02A5F4}" destId="{360E375A-2265-4A12-9C6A-6B15C15DAD87}" srcOrd="3" destOrd="0" parTransId="{7F8CEE94-10CA-41BD-8C5A-AE566AD863E0}" sibTransId="{06D97A28-AB96-4922-958C-A8261063547F}"/>
    <dgm:cxn modelId="{8A4B40A5-6F95-42C4-9C13-8AF6549B521B}" type="presOf" srcId="{360E375A-2265-4A12-9C6A-6B15C15DAD87}" destId="{6649323D-60C5-4FF4-B891-BA969CF471D3}" srcOrd="0" destOrd="0" presId="urn:microsoft.com/office/officeart/2008/layout/VerticalAccentList"/>
    <dgm:cxn modelId="{DBF6449E-8443-48E0-A0AC-7F568B3E08B5}" type="presParOf" srcId="{5CDFE28E-F0BB-43B4-B3F5-F7333F3C656F}" destId="{AD63517A-C805-4339-A800-F69687BBE5F9}" srcOrd="0" destOrd="0" presId="urn:microsoft.com/office/officeart/2008/layout/VerticalAccentList"/>
    <dgm:cxn modelId="{D335D521-191F-4416-BB0A-9EB29F05AF8F}" type="presParOf" srcId="{AD63517A-C805-4339-A800-F69687BBE5F9}" destId="{70E757BA-2F98-4094-AF4B-5D35C18FBB06}" srcOrd="0" destOrd="0" presId="urn:microsoft.com/office/officeart/2008/layout/VerticalAccentList"/>
    <dgm:cxn modelId="{1D9E4057-F40F-46F4-A239-0BDECA56380E}" type="presParOf" srcId="{5CDFE28E-F0BB-43B4-B3F5-F7333F3C656F}" destId="{ADE7673B-B1D2-4A30-AA88-97368E449AF1}" srcOrd="1" destOrd="0" presId="urn:microsoft.com/office/officeart/2008/layout/VerticalAccentList"/>
    <dgm:cxn modelId="{40C5CF0C-6652-404D-98B3-D0440C551B3E}" type="presParOf" srcId="{ADE7673B-B1D2-4A30-AA88-97368E449AF1}" destId="{513BDA13-295A-4B36-B6CE-1D12460CD0C3}" srcOrd="0" destOrd="0" presId="urn:microsoft.com/office/officeart/2008/layout/VerticalAccentList"/>
    <dgm:cxn modelId="{E384FE90-4F26-4635-8245-F3921C5758D6}" type="presParOf" srcId="{ADE7673B-B1D2-4A30-AA88-97368E449AF1}" destId="{37483398-BD6F-4FA0-A000-6C8099373CBA}" srcOrd="1" destOrd="0" presId="urn:microsoft.com/office/officeart/2008/layout/VerticalAccentList"/>
    <dgm:cxn modelId="{01AFC41B-6D21-446C-91AD-0751A6535E60}" type="presParOf" srcId="{ADE7673B-B1D2-4A30-AA88-97368E449AF1}" destId="{46043D59-ADE7-4EEB-9A8E-104EE0CB43D1}" srcOrd="2" destOrd="0" presId="urn:microsoft.com/office/officeart/2008/layout/VerticalAccentList"/>
    <dgm:cxn modelId="{8C70B630-B075-45F1-830C-F3EF472B0585}" type="presParOf" srcId="{ADE7673B-B1D2-4A30-AA88-97368E449AF1}" destId="{D3C8CFEE-FBF6-4D45-AD93-472839E707AF}" srcOrd="3" destOrd="0" presId="urn:microsoft.com/office/officeart/2008/layout/VerticalAccentList"/>
    <dgm:cxn modelId="{BA3B5AE3-AF99-4115-A382-3E9BCF3B4342}" type="presParOf" srcId="{ADE7673B-B1D2-4A30-AA88-97368E449AF1}" destId="{15CE92E4-EA24-4B3A-9416-B81A67C60F4B}" srcOrd="4" destOrd="0" presId="urn:microsoft.com/office/officeart/2008/layout/VerticalAccentList"/>
    <dgm:cxn modelId="{8A7B8D9C-B4AF-4F8F-8E1C-CF780C5D3464}" type="presParOf" srcId="{ADE7673B-B1D2-4A30-AA88-97368E449AF1}" destId="{4C49664E-037B-4399-A76E-CE3C0664A678}" srcOrd="5" destOrd="0" presId="urn:microsoft.com/office/officeart/2008/layout/VerticalAccentList"/>
    <dgm:cxn modelId="{AA0B6DED-E80C-4E34-B96B-AD44B412AC44}" type="presParOf" srcId="{ADE7673B-B1D2-4A30-AA88-97368E449AF1}" destId="{76091616-121C-4C06-B204-3C1DEE419DCC}" srcOrd="6" destOrd="0" presId="urn:microsoft.com/office/officeart/2008/layout/VerticalAccentList"/>
    <dgm:cxn modelId="{BA3AE0ED-5E2A-49EE-A868-E8F0616EFB28}" type="presParOf" srcId="{5CDFE28E-F0BB-43B4-B3F5-F7333F3C656F}" destId="{039A9D6F-3848-4A5D-AB4D-60C8C052A2F5}" srcOrd="2" destOrd="0" presId="urn:microsoft.com/office/officeart/2008/layout/VerticalAccentList"/>
    <dgm:cxn modelId="{68A3BD1A-FBEE-4303-9B3C-9CA38357D99E}" type="presParOf" srcId="{5CDFE28E-F0BB-43B4-B3F5-F7333F3C656F}" destId="{D2BBB811-899A-43B0-B9B3-03F3A6197EED}" srcOrd="3" destOrd="0" presId="urn:microsoft.com/office/officeart/2008/layout/VerticalAccentList"/>
    <dgm:cxn modelId="{2D0C92A0-4605-4235-9D55-6BB7AE1605AF}" type="presParOf" srcId="{D2BBB811-899A-43B0-B9B3-03F3A6197EED}" destId="{102D2142-FD65-488E-8650-54EAEE824A95}" srcOrd="0" destOrd="0" presId="urn:microsoft.com/office/officeart/2008/layout/VerticalAccentList"/>
    <dgm:cxn modelId="{30B88801-37E8-4E77-B54B-7A9FD3EFAE91}" type="presParOf" srcId="{5CDFE28E-F0BB-43B4-B3F5-F7333F3C656F}" destId="{FC322FC1-4DF0-4E9F-896D-A0CBCA966ACA}" srcOrd="4" destOrd="0" presId="urn:microsoft.com/office/officeart/2008/layout/VerticalAccentList"/>
    <dgm:cxn modelId="{C4DD1D31-8ADA-44C5-AFB7-3DF9800A5B45}" type="presParOf" srcId="{FC322FC1-4DF0-4E9F-896D-A0CBCA966ACA}" destId="{95A41F28-2F9D-44B2-9B75-EAB39B1AB7C0}" srcOrd="0" destOrd="0" presId="urn:microsoft.com/office/officeart/2008/layout/VerticalAccentList"/>
    <dgm:cxn modelId="{683EA203-764F-4069-9432-1C60E06D8163}" type="presParOf" srcId="{FC322FC1-4DF0-4E9F-896D-A0CBCA966ACA}" destId="{219A80A2-C656-4E8B-B432-B063B4182768}" srcOrd="1" destOrd="0" presId="urn:microsoft.com/office/officeart/2008/layout/VerticalAccentList"/>
    <dgm:cxn modelId="{B37A7098-2EC6-4E38-BFB4-19206AE1528B}" type="presParOf" srcId="{FC322FC1-4DF0-4E9F-896D-A0CBCA966ACA}" destId="{B0B6E1F8-D375-4CD0-AEDE-0CFD9F45330D}" srcOrd="2" destOrd="0" presId="urn:microsoft.com/office/officeart/2008/layout/VerticalAccentList"/>
    <dgm:cxn modelId="{21B68F1C-443A-4AE7-9747-BBA57418CDB8}" type="presParOf" srcId="{FC322FC1-4DF0-4E9F-896D-A0CBCA966ACA}" destId="{5E54DF4C-DAFB-49E9-861F-1A20AF9E349F}" srcOrd="3" destOrd="0" presId="urn:microsoft.com/office/officeart/2008/layout/VerticalAccentList"/>
    <dgm:cxn modelId="{3F5A63D1-32D5-435D-87C8-A198E8857D81}" type="presParOf" srcId="{FC322FC1-4DF0-4E9F-896D-A0CBCA966ACA}" destId="{572E6A83-CFD8-42F5-94E5-C31EBAEE2AF3}" srcOrd="4" destOrd="0" presId="urn:microsoft.com/office/officeart/2008/layout/VerticalAccentList"/>
    <dgm:cxn modelId="{D03E0E16-2FB5-41AF-BEB0-44834D8008D1}" type="presParOf" srcId="{FC322FC1-4DF0-4E9F-896D-A0CBCA966ACA}" destId="{D569285F-9A58-4BB0-BB45-8ACF8E036D1B}" srcOrd="5" destOrd="0" presId="urn:microsoft.com/office/officeart/2008/layout/VerticalAccentList"/>
    <dgm:cxn modelId="{057C6A8C-A344-4CA1-9BE1-F1B777E7758C}" type="presParOf" srcId="{FC322FC1-4DF0-4E9F-896D-A0CBCA966ACA}" destId="{986CC38D-8515-4157-8771-68EB1877857E}" srcOrd="6" destOrd="0" presId="urn:microsoft.com/office/officeart/2008/layout/VerticalAccentList"/>
    <dgm:cxn modelId="{893E67DE-64C7-4C1C-9CE7-C4934F5756D7}" type="presParOf" srcId="{5CDFE28E-F0BB-43B4-B3F5-F7333F3C656F}" destId="{3FE2240B-5450-4307-8434-66694C175966}" srcOrd="5" destOrd="0" presId="urn:microsoft.com/office/officeart/2008/layout/VerticalAccentList"/>
    <dgm:cxn modelId="{3658EA37-1C13-47A1-B263-85B91D3E62DF}" type="presParOf" srcId="{5CDFE28E-F0BB-43B4-B3F5-F7333F3C656F}" destId="{E2DB0C9E-0FE3-47D3-851E-5405ED88715D}" srcOrd="6" destOrd="0" presId="urn:microsoft.com/office/officeart/2008/layout/VerticalAccentList"/>
    <dgm:cxn modelId="{35E64849-2F14-4B65-9CA5-68EC9E59EC0C}" type="presParOf" srcId="{E2DB0C9E-0FE3-47D3-851E-5405ED88715D}" destId="{20674A8D-31F9-4AD6-AFAD-6677BA3CBCD3}" srcOrd="0" destOrd="0" presId="urn:microsoft.com/office/officeart/2008/layout/VerticalAccentList"/>
    <dgm:cxn modelId="{50E3E698-2BC4-4823-9A23-F0C0203605EC}" type="presParOf" srcId="{5CDFE28E-F0BB-43B4-B3F5-F7333F3C656F}" destId="{D971CEDA-1F06-45B4-BF18-F3924D2F0ACA}" srcOrd="7" destOrd="0" presId="urn:microsoft.com/office/officeart/2008/layout/VerticalAccentList"/>
    <dgm:cxn modelId="{44E1EBF5-5543-4021-A987-877729486DAB}" type="presParOf" srcId="{D971CEDA-1F06-45B4-BF18-F3924D2F0ACA}" destId="{2C3E0BA3-212C-464D-AA31-101D390F9AF4}" srcOrd="0" destOrd="0" presId="urn:microsoft.com/office/officeart/2008/layout/VerticalAccentList"/>
    <dgm:cxn modelId="{2BED37D1-55DE-47E8-8A4F-A0CBD5F35567}" type="presParOf" srcId="{D971CEDA-1F06-45B4-BF18-F3924D2F0ACA}" destId="{359E4116-8497-4484-87AE-F27758B19EAD}" srcOrd="1" destOrd="0" presId="urn:microsoft.com/office/officeart/2008/layout/VerticalAccentList"/>
    <dgm:cxn modelId="{647AE8AC-9470-44AF-917E-FC2F1B3ADF1C}" type="presParOf" srcId="{D971CEDA-1F06-45B4-BF18-F3924D2F0ACA}" destId="{E2F02E6E-FBF3-45D1-BAE4-63347743BA0F}" srcOrd="2" destOrd="0" presId="urn:microsoft.com/office/officeart/2008/layout/VerticalAccentList"/>
    <dgm:cxn modelId="{32695A3B-B67E-4338-B2C6-D12BD31F0B8E}" type="presParOf" srcId="{D971CEDA-1F06-45B4-BF18-F3924D2F0ACA}" destId="{6D6A6348-C5A8-4ADD-95B7-73321253A2E0}" srcOrd="3" destOrd="0" presId="urn:microsoft.com/office/officeart/2008/layout/VerticalAccentList"/>
    <dgm:cxn modelId="{6C75EAFF-1B34-46E0-B959-F90EADB85FBF}" type="presParOf" srcId="{D971CEDA-1F06-45B4-BF18-F3924D2F0ACA}" destId="{FA1394BF-066A-4AEF-BB76-F47F598F1079}" srcOrd="4" destOrd="0" presId="urn:microsoft.com/office/officeart/2008/layout/VerticalAccentList"/>
    <dgm:cxn modelId="{4480359B-E762-44C8-945B-E96F0E942923}" type="presParOf" srcId="{D971CEDA-1F06-45B4-BF18-F3924D2F0ACA}" destId="{4F5D4558-D039-4B3A-BB29-82659909F589}" srcOrd="5" destOrd="0" presId="urn:microsoft.com/office/officeart/2008/layout/VerticalAccentList"/>
    <dgm:cxn modelId="{212368BB-7C6B-47A6-BD14-C0D0587B9A1E}" type="presParOf" srcId="{D971CEDA-1F06-45B4-BF18-F3924D2F0ACA}" destId="{4D554207-2AD0-4000-BFB2-4051EB4A6F8D}" srcOrd="6" destOrd="0" presId="urn:microsoft.com/office/officeart/2008/layout/VerticalAccentList"/>
    <dgm:cxn modelId="{7A6BD1DB-E438-4314-B2D1-266B7D907DC9}" type="presParOf" srcId="{5CDFE28E-F0BB-43B4-B3F5-F7333F3C656F}" destId="{B5CBC16F-6A58-451B-8301-7FF784EF1E5A}" srcOrd="8" destOrd="0" presId="urn:microsoft.com/office/officeart/2008/layout/VerticalAccentList"/>
    <dgm:cxn modelId="{AFF3AEA8-CE7C-4726-AE0D-E23C0B529E3C}" type="presParOf" srcId="{5CDFE28E-F0BB-43B4-B3F5-F7333F3C656F}" destId="{6B8D69BA-4144-4FB4-87FC-252594779D31}" srcOrd="9" destOrd="0" presId="urn:microsoft.com/office/officeart/2008/layout/VerticalAccentList"/>
    <dgm:cxn modelId="{E9E816D5-E14C-4AE8-948F-1C81ACFE1FC5}" type="presParOf" srcId="{6B8D69BA-4144-4FB4-87FC-252594779D31}" destId="{6649323D-60C5-4FF4-B891-BA969CF471D3}" srcOrd="0" destOrd="0" presId="urn:microsoft.com/office/officeart/2008/layout/VerticalAccentList"/>
    <dgm:cxn modelId="{F86CFF38-0034-41FA-9FC9-1DB415A25119}" type="presParOf" srcId="{5CDFE28E-F0BB-43B4-B3F5-F7333F3C656F}" destId="{C4F5FB39-9AA5-43F7-9A73-823C2D4B820B}" srcOrd="10" destOrd="0" presId="urn:microsoft.com/office/officeart/2008/layout/VerticalAccentList"/>
    <dgm:cxn modelId="{4D19C71C-BCAD-4900-805F-D7839B01634E}" type="presParOf" srcId="{C4F5FB39-9AA5-43F7-9A73-823C2D4B820B}" destId="{FBB4CDED-82F6-47F0-A0E8-DC953777775C}" srcOrd="0" destOrd="0" presId="urn:microsoft.com/office/officeart/2008/layout/VerticalAccentList"/>
    <dgm:cxn modelId="{7DC58E35-B90D-47C3-ACA3-3BE5ABB6B336}" type="presParOf" srcId="{C4F5FB39-9AA5-43F7-9A73-823C2D4B820B}" destId="{4973F799-6D0B-45CD-A991-2343E16A1BA2}" srcOrd="1" destOrd="0" presId="urn:microsoft.com/office/officeart/2008/layout/VerticalAccentList"/>
    <dgm:cxn modelId="{DADB6A8A-0279-4AA4-946E-2DB3D444A32E}" type="presParOf" srcId="{C4F5FB39-9AA5-43F7-9A73-823C2D4B820B}" destId="{16DD3BA8-0D10-4D72-A911-FCB89D83E979}" srcOrd="2" destOrd="0" presId="urn:microsoft.com/office/officeart/2008/layout/VerticalAccentList"/>
    <dgm:cxn modelId="{83DA2B68-DB72-48BA-BC25-12154538A1C3}" type="presParOf" srcId="{C4F5FB39-9AA5-43F7-9A73-823C2D4B820B}" destId="{348ACC1C-A066-4079-8429-66859F904FE5}" srcOrd="3" destOrd="0" presId="urn:microsoft.com/office/officeart/2008/layout/VerticalAccentList"/>
    <dgm:cxn modelId="{E3A764F6-5EA8-4B88-969B-C6CE55A17F0E}" type="presParOf" srcId="{C4F5FB39-9AA5-43F7-9A73-823C2D4B820B}" destId="{D5747A50-27A4-4B90-82C4-20C76A398037}" srcOrd="4" destOrd="0" presId="urn:microsoft.com/office/officeart/2008/layout/VerticalAccentList"/>
    <dgm:cxn modelId="{F0E627DE-D13A-4FE2-80BE-20CBA69148FA}" type="presParOf" srcId="{C4F5FB39-9AA5-43F7-9A73-823C2D4B820B}" destId="{6DCD6F58-9CAD-435F-B6B3-EADABD27F1F0}" srcOrd="5" destOrd="0" presId="urn:microsoft.com/office/officeart/2008/layout/VerticalAccentList"/>
    <dgm:cxn modelId="{4D099F7D-0AB7-4D20-ABB1-E6EA0C62C434}" type="presParOf" srcId="{C4F5FB39-9AA5-43F7-9A73-823C2D4B820B}" destId="{1A9BD7C5-DFC3-4699-BDAC-69379368E895}" srcOrd="6" destOrd="0" presId="urn:microsoft.com/office/officeart/2008/layout/VerticalAccentList"/>
    <dgm:cxn modelId="{E7C5CD6A-AD96-40B1-9CE2-8514FE660670}" type="presParOf" srcId="{5CDFE28E-F0BB-43B4-B3F5-F7333F3C656F}" destId="{D08538B0-81B3-47D6-92DD-FF649A045BEE}" srcOrd="11" destOrd="0" presId="urn:microsoft.com/office/officeart/2008/layout/VerticalAccentList"/>
    <dgm:cxn modelId="{BBA9AF21-6795-4E59-B9F1-10FA60AA8489}" type="presParOf" srcId="{5CDFE28E-F0BB-43B4-B3F5-F7333F3C656F}" destId="{1C096AB7-5DF2-4FDC-AC91-54647C545106}" srcOrd="12" destOrd="0" presId="urn:microsoft.com/office/officeart/2008/layout/VerticalAccentList"/>
    <dgm:cxn modelId="{5CC86BE0-C9C4-495C-833E-9FB739EFED51}" type="presParOf" srcId="{1C096AB7-5DF2-4FDC-AC91-54647C545106}" destId="{519145DC-B1F4-4D2C-883B-FC098EFA2038}" srcOrd="0" destOrd="0" presId="urn:microsoft.com/office/officeart/2008/layout/VerticalAccentList"/>
    <dgm:cxn modelId="{199EE2B1-73A2-4DB3-8B96-838907F36379}" type="presParOf" srcId="{5CDFE28E-F0BB-43B4-B3F5-F7333F3C656F}" destId="{72D2DA8B-87FF-4B05-8C22-B047AF94D86C}" srcOrd="13" destOrd="0" presId="urn:microsoft.com/office/officeart/2008/layout/VerticalAccentList"/>
    <dgm:cxn modelId="{38CE190B-67C3-4336-A107-B83EC5FB75E3}" type="presParOf" srcId="{72D2DA8B-87FF-4B05-8C22-B047AF94D86C}" destId="{0F3F5ED1-155B-4B70-A550-7041F02E4E2A}" srcOrd="0" destOrd="0" presId="urn:microsoft.com/office/officeart/2008/layout/VerticalAccentList"/>
    <dgm:cxn modelId="{0CDC3D31-8389-464E-BA0D-AE7F560C5787}" type="presParOf" srcId="{72D2DA8B-87FF-4B05-8C22-B047AF94D86C}" destId="{A22496FB-B992-41A8-A2A7-E5700215E822}" srcOrd="1" destOrd="0" presId="urn:microsoft.com/office/officeart/2008/layout/VerticalAccentList"/>
    <dgm:cxn modelId="{221ACCFD-7BB6-4410-8426-01DF4031415A}" type="presParOf" srcId="{72D2DA8B-87FF-4B05-8C22-B047AF94D86C}" destId="{623414F4-AF7B-43E5-ACD2-3C0D074E963E}" srcOrd="2" destOrd="0" presId="urn:microsoft.com/office/officeart/2008/layout/VerticalAccentList"/>
    <dgm:cxn modelId="{6F5ABB98-BDE1-4837-903B-5B2394834F8B}" type="presParOf" srcId="{72D2DA8B-87FF-4B05-8C22-B047AF94D86C}" destId="{8698A777-B086-42C1-92FC-40AAF1C2250E}" srcOrd="3" destOrd="0" presId="urn:microsoft.com/office/officeart/2008/layout/VerticalAccentList"/>
    <dgm:cxn modelId="{C1576883-14C9-434C-B3E6-BD8305817789}" type="presParOf" srcId="{72D2DA8B-87FF-4B05-8C22-B047AF94D86C}" destId="{3DB0EF17-BEEA-4654-B898-E53FF066A295}" srcOrd="4" destOrd="0" presId="urn:microsoft.com/office/officeart/2008/layout/VerticalAccentList"/>
    <dgm:cxn modelId="{B62701D0-1C0C-47C1-9F20-B18E8F790E7E}" type="presParOf" srcId="{72D2DA8B-87FF-4B05-8C22-B047AF94D86C}" destId="{3B6F470B-8B20-4C53-9018-D70CB8F38D11}" srcOrd="5" destOrd="0" presId="urn:microsoft.com/office/officeart/2008/layout/VerticalAccentList"/>
    <dgm:cxn modelId="{3C4F1623-BEBE-49CB-8476-B9E2EA6366F7}" type="presParOf" srcId="{72D2DA8B-87FF-4B05-8C22-B047AF94D86C}" destId="{04FE10EF-B371-47A7-8F77-9C424CEAB12C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D8906-4F88-4745-A0F2-F74CF8EB20F9}">
      <dsp:nvSpPr>
        <dsp:cNvPr id="0" name=""/>
        <dsp:cNvSpPr/>
      </dsp:nvSpPr>
      <dsp:spPr>
        <a:xfrm rot="5400000">
          <a:off x="5437223" y="-396644"/>
          <a:ext cx="2380264" cy="317356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2. تنجز الأعمال بوقت أسرع .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5569500" y="396718"/>
        <a:ext cx="2115711" cy="1586842"/>
      </dsp:txXfrm>
    </dsp:sp>
    <dsp:sp modelId="{AA6F8009-D27F-451B-A724-2D3EFA779F31}">
      <dsp:nvSpPr>
        <dsp:cNvPr id="0" name=""/>
        <dsp:cNvSpPr/>
      </dsp:nvSpPr>
      <dsp:spPr>
        <a:xfrm>
          <a:off x="5912576" y="479868"/>
          <a:ext cx="2656375" cy="1428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8BC9C-DC4D-4D39-A530-F12245C314E4}">
      <dsp:nvSpPr>
        <dsp:cNvPr id="0" name=""/>
        <dsp:cNvSpPr/>
      </dsp:nvSpPr>
      <dsp:spPr>
        <a:xfrm rot="5400000">
          <a:off x="873796" y="-369723"/>
          <a:ext cx="2380264" cy="311972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بالتعاون تنجز الأعمال بصورة أدق.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1024019" y="396719"/>
        <a:ext cx="2079818" cy="1586842"/>
      </dsp:txXfrm>
    </dsp:sp>
    <dsp:sp modelId="{46520026-BACD-478B-BF75-37C1E0B46F50}">
      <dsp:nvSpPr>
        <dsp:cNvPr id="0" name=""/>
        <dsp:cNvSpPr/>
      </dsp:nvSpPr>
      <dsp:spPr>
        <a:xfrm rot="5400000">
          <a:off x="5415833" y="1784969"/>
          <a:ext cx="2380264" cy="284279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4. تنتشر المحبة. 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5658367" y="2412945"/>
        <a:ext cx="1895196" cy="1586842"/>
      </dsp:txXfrm>
    </dsp:sp>
    <dsp:sp modelId="{87F131AF-0C1E-465D-AC2E-3474102C9DDF}">
      <dsp:nvSpPr>
        <dsp:cNvPr id="0" name=""/>
        <dsp:cNvSpPr/>
      </dsp:nvSpPr>
      <dsp:spPr>
        <a:xfrm>
          <a:off x="0" y="2500236"/>
          <a:ext cx="2570685" cy="14281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6036C-4195-44BA-8ED1-869958652641}">
      <dsp:nvSpPr>
        <dsp:cNvPr id="0" name=""/>
        <dsp:cNvSpPr/>
      </dsp:nvSpPr>
      <dsp:spPr>
        <a:xfrm rot="5400000">
          <a:off x="873778" y="1646503"/>
          <a:ext cx="2380264" cy="311972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smtClean="0">
              <a:solidFill>
                <a:schemeClr val="bg2">
                  <a:lumMod val="25000"/>
                </a:schemeClr>
              </a:solidFill>
            </a:rPr>
            <a:t>3</a:t>
          </a:r>
          <a:r>
            <a:rPr lang="ar-JO" sz="2400" b="1" kern="1200" smtClean="0">
              <a:solidFill>
                <a:schemeClr val="bg2">
                  <a:lumMod val="25000"/>
                </a:schemeClr>
              </a:solidFill>
            </a:rPr>
            <a:t>. </a:t>
          </a: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تعم المعاملة الحسنة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 rot="-5400000">
        <a:off x="1024001" y="2412945"/>
        <a:ext cx="2079818" cy="15868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3FB42-8B2A-4D11-96B3-D496756DFD0F}">
      <dsp:nvSpPr>
        <dsp:cNvPr id="0" name=""/>
        <dsp:cNvSpPr/>
      </dsp:nvSpPr>
      <dsp:spPr>
        <a:xfrm>
          <a:off x="0" y="0"/>
          <a:ext cx="8640960" cy="1255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3600" b="1" kern="1200" dirty="0">
            <a:solidFill>
              <a:schemeClr val="bg2">
                <a:lumMod val="25000"/>
              </a:schemeClr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JO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JO" sz="2000" kern="1200" dirty="0"/>
        </a:p>
      </dsp:txBody>
      <dsp:txXfrm>
        <a:off x="1853713" y="0"/>
        <a:ext cx="6787246" cy="1255217"/>
      </dsp:txXfrm>
    </dsp:sp>
    <dsp:sp modelId="{20E57FEA-D8AD-4CC7-9ABB-335BCF13D3F3}">
      <dsp:nvSpPr>
        <dsp:cNvPr id="0" name=""/>
        <dsp:cNvSpPr/>
      </dsp:nvSpPr>
      <dsp:spPr>
        <a:xfrm>
          <a:off x="125521" y="125521"/>
          <a:ext cx="1728192" cy="10041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8D4CC-C6CA-4F58-92E7-628636B610E1}">
      <dsp:nvSpPr>
        <dsp:cNvPr id="0" name=""/>
        <dsp:cNvSpPr/>
      </dsp:nvSpPr>
      <dsp:spPr>
        <a:xfrm>
          <a:off x="0" y="1380739"/>
          <a:ext cx="8640960" cy="1255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1" kern="1200" dirty="0" smtClean="0">
              <a:solidFill>
                <a:srgbClr val="FF0000"/>
              </a:solidFill>
            </a:rPr>
            <a:t>الاسرة</a:t>
          </a:r>
          <a:r>
            <a:rPr lang="ar-JO" sz="3200" b="1" kern="1200" dirty="0" smtClean="0">
              <a:solidFill>
                <a:schemeClr val="bg2">
                  <a:lumMod val="25000"/>
                </a:schemeClr>
              </a:solidFill>
            </a:rPr>
            <a:t> </a:t>
          </a: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هي رابطة اجتماعية تتكون من :</a:t>
          </a:r>
        </a:p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الأب .     2. الأم .     3. الأبناء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853713" y="1380739"/>
        <a:ext cx="6787246" cy="1255217"/>
      </dsp:txXfrm>
    </dsp:sp>
    <dsp:sp modelId="{7F572C3B-3D75-4C27-AFE1-8CEC9794E57A}">
      <dsp:nvSpPr>
        <dsp:cNvPr id="0" name=""/>
        <dsp:cNvSpPr/>
      </dsp:nvSpPr>
      <dsp:spPr>
        <a:xfrm>
          <a:off x="125521" y="1506261"/>
          <a:ext cx="1728192" cy="10041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D73ACE-8DB8-40D7-8B7D-B920BE70622F}">
      <dsp:nvSpPr>
        <dsp:cNvPr id="0" name=""/>
        <dsp:cNvSpPr/>
      </dsp:nvSpPr>
      <dsp:spPr>
        <a:xfrm>
          <a:off x="0" y="2761478"/>
          <a:ext cx="8640960" cy="1255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بالتعاون بين أفراد الأسرة يتحقق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الاستقرار في البيت .      2. السعادة في البيت .</a:t>
          </a:r>
          <a:r>
            <a:rPr lang="ar-JO" sz="2800" b="1" kern="1200" dirty="0" smtClean="0">
              <a:solidFill>
                <a:schemeClr val="bg2">
                  <a:lumMod val="25000"/>
                </a:schemeClr>
              </a:solidFill>
            </a:rPr>
            <a:t> </a:t>
          </a:r>
          <a:endParaRPr lang="ar-JO" sz="28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853713" y="2761478"/>
        <a:ext cx="6787246" cy="1255217"/>
      </dsp:txXfrm>
    </dsp:sp>
    <dsp:sp modelId="{A9C3AB39-E0B7-426D-BC18-D1D8464A996A}">
      <dsp:nvSpPr>
        <dsp:cNvPr id="0" name=""/>
        <dsp:cNvSpPr/>
      </dsp:nvSpPr>
      <dsp:spPr>
        <a:xfrm>
          <a:off x="125521" y="2887000"/>
          <a:ext cx="1728192" cy="10041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5000" b="-6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17CCB4-E732-498F-8F60-45C59C69D12A}">
      <dsp:nvSpPr>
        <dsp:cNvPr id="0" name=""/>
        <dsp:cNvSpPr/>
      </dsp:nvSpPr>
      <dsp:spPr>
        <a:xfrm>
          <a:off x="0" y="4142218"/>
          <a:ext cx="8640960" cy="12552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200" b="1" kern="1200" dirty="0" smtClean="0">
              <a:solidFill>
                <a:srgbClr val="FF0000"/>
              </a:solidFill>
            </a:rPr>
            <a:t>مظاهر</a:t>
          </a:r>
          <a:r>
            <a:rPr lang="ar-JO" sz="3200" b="1" kern="1200" dirty="0" smtClean="0">
              <a:solidFill>
                <a:schemeClr val="bg2">
                  <a:lumMod val="25000"/>
                </a:schemeClr>
              </a:solidFill>
            </a:rPr>
            <a:t> التعاون بين أفراد الاسرة </a:t>
          </a: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:</a:t>
          </a:r>
        </a:p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مساعدة الوالدين في أعمال المنزل .   </a:t>
          </a:r>
        </a:p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  2. تلبية حاجات الاسرة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853713" y="4142218"/>
        <a:ext cx="6787246" cy="1255217"/>
      </dsp:txXfrm>
    </dsp:sp>
    <dsp:sp modelId="{50363BE1-CD9E-48F6-8050-92B744A535D6}">
      <dsp:nvSpPr>
        <dsp:cNvPr id="0" name=""/>
        <dsp:cNvSpPr/>
      </dsp:nvSpPr>
      <dsp:spPr>
        <a:xfrm>
          <a:off x="125521" y="4267739"/>
          <a:ext cx="1728192" cy="100417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5000" b="-55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C6255-6008-414C-B561-3508DEA176DF}">
      <dsp:nvSpPr>
        <dsp:cNvPr id="0" name=""/>
        <dsp:cNvSpPr/>
      </dsp:nvSpPr>
      <dsp:spPr>
        <a:xfrm>
          <a:off x="0" y="0"/>
          <a:ext cx="8424936" cy="1538503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600" b="1" kern="1200" dirty="0" smtClean="0">
              <a:solidFill>
                <a:srgbClr val="FF0000"/>
              </a:solidFill>
            </a:rPr>
            <a:t>2. التعاون في المدرسة </a:t>
          </a:r>
          <a:endParaRPr lang="ar-JO" sz="3600" b="1" kern="1200" dirty="0">
            <a:solidFill>
              <a:srgbClr val="FF0000"/>
            </a:solidFill>
          </a:endParaRPr>
        </a:p>
      </dsp:txBody>
      <dsp:txXfrm>
        <a:off x="0" y="0"/>
        <a:ext cx="8424936" cy="1538503"/>
      </dsp:txXfrm>
    </dsp:sp>
    <dsp:sp modelId="{EAD22FC4-7E1E-448F-9F55-14667C430A23}">
      <dsp:nvSpPr>
        <dsp:cNvPr id="0" name=""/>
        <dsp:cNvSpPr/>
      </dsp:nvSpPr>
      <dsp:spPr>
        <a:xfrm>
          <a:off x="0" y="1538503"/>
          <a:ext cx="4212467" cy="3230856"/>
        </a:xfrm>
        <a:prstGeom prst="rect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2. مجتمع المدرسة يعمل متكافلا لإعداد المواطن الصالح القادر على التعاون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0" y="1538503"/>
        <a:ext cx="4212467" cy="3230856"/>
      </dsp:txXfrm>
    </dsp:sp>
    <dsp:sp modelId="{F0D1424D-5FAE-4BF4-AD6F-3A3DCD7152E5}">
      <dsp:nvSpPr>
        <dsp:cNvPr id="0" name=""/>
        <dsp:cNvSpPr/>
      </dsp:nvSpPr>
      <dsp:spPr>
        <a:xfrm>
          <a:off x="4212468" y="1538503"/>
          <a:ext cx="4212467" cy="3230856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1. لا تستطيع المدرسة أن تنهض بواجباتها واعبائها إلا بالتعاون الوثيق بين أعضاء مجتمعها :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أ : المعلم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ب : الطالب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ج : أولياء الامور .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tx1"/>
              </a:solidFill>
            </a:rPr>
            <a:t>د : المجتمع المحلي .</a:t>
          </a:r>
          <a:endParaRPr lang="ar-JO" sz="2400" b="1" kern="1200" dirty="0">
            <a:solidFill>
              <a:schemeClr val="tx1"/>
            </a:solidFill>
          </a:endParaRPr>
        </a:p>
      </dsp:txBody>
      <dsp:txXfrm>
        <a:off x="4212468" y="1538503"/>
        <a:ext cx="4212467" cy="3230856"/>
      </dsp:txXfrm>
    </dsp:sp>
    <dsp:sp modelId="{A574B1B1-06ED-4599-A105-BF5901B8C50F}">
      <dsp:nvSpPr>
        <dsp:cNvPr id="0" name=""/>
        <dsp:cNvSpPr/>
      </dsp:nvSpPr>
      <dsp:spPr>
        <a:xfrm>
          <a:off x="0" y="4769359"/>
          <a:ext cx="8424936" cy="358984"/>
        </a:xfrm>
        <a:prstGeom prst="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68D38-985D-4AF9-802B-027FBAC7FE53}">
      <dsp:nvSpPr>
        <dsp:cNvPr id="0" name=""/>
        <dsp:cNvSpPr/>
      </dsp:nvSpPr>
      <dsp:spPr>
        <a:xfrm>
          <a:off x="1199623" y="0"/>
          <a:ext cx="6025689" cy="14068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600" b="1" kern="1200" dirty="0" smtClean="0">
              <a:solidFill>
                <a:srgbClr val="FF0000"/>
              </a:solidFill>
            </a:rPr>
            <a:t>مظاهر</a:t>
          </a:r>
          <a:r>
            <a:rPr lang="ar-JO" sz="3600" b="1" kern="1200" dirty="0" smtClean="0">
              <a:solidFill>
                <a:schemeClr val="bg2">
                  <a:lumMod val="25000"/>
                </a:schemeClr>
              </a:solidFill>
            </a:rPr>
            <a:t> التعاون في المدرسة</a:t>
          </a:r>
          <a:endParaRPr lang="ar-JO" sz="36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240830" y="41207"/>
        <a:ext cx="5943275" cy="1324484"/>
      </dsp:txXfrm>
    </dsp:sp>
    <dsp:sp modelId="{187BD13F-B96F-4E8E-8612-3DF3412109B0}">
      <dsp:nvSpPr>
        <dsp:cNvPr id="0" name=""/>
        <dsp:cNvSpPr/>
      </dsp:nvSpPr>
      <dsp:spPr>
        <a:xfrm>
          <a:off x="1802192" y="1406898"/>
          <a:ext cx="794695" cy="104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2841"/>
              </a:lnTo>
              <a:lnTo>
                <a:pt x="794695" y="104284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061C8-0DEF-49BE-96DE-741769BA0E64}">
      <dsp:nvSpPr>
        <dsp:cNvPr id="0" name=""/>
        <dsp:cNvSpPr/>
      </dsp:nvSpPr>
      <dsp:spPr>
        <a:xfrm>
          <a:off x="2596887" y="1746290"/>
          <a:ext cx="4595538" cy="14068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المشاركة في الانشطة الهادفة لخدمة المدرسة ومجتمعها المحلي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38094" y="1787497"/>
        <a:ext cx="4513124" cy="1324484"/>
      </dsp:txXfrm>
    </dsp:sp>
    <dsp:sp modelId="{266926D9-2097-40C8-B6CB-1D0BF5710DCF}">
      <dsp:nvSpPr>
        <dsp:cNvPr id="0" name=""/>
        <dsp:cNvSpPr/>
      </dsp:nvSpPr>
      <dsp:spPr>
        <a:xfrm>
          <a:off x="1802192" y="1406898"/>
          <a:ext cx="794695" cy="2789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407"/>
              </a:lnTo>
              <a:lnTo>
                <a:pt x="794695" y="278940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FDB026-1576-4454-B734-AC33B250671A}">
      <dsp:nvSpPr>
        <dsp:cNvPr id="0" name=""/>
        <dsp:cNvSpPr/>
      </dsp:nvSpPr>
      <dsp:spPr>
        <a:xfrm>
          <a:off x="2596887" y="3492856"/>
          <a:ext cx="4595538" cy="140689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2. المحافظة على البيئة المدرسية ومرافقها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38094" y="3534063"/>
        <a:ext cx="4513124" cy="13244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D63F76-460E-418B-B5E3-7FDC9198A80D}">
      <dsp:nvSpPr>
        <dsp:cNvPr id="0" name=""/>
        <dsp:cNvSpPr/>
      </dsp:nvSpPr>
      <dsp:spPr>
        <a:xfrm>
          <a:off x="-5943603" y="-909532"/>
          <a:ext cx="7075648" cy="7075648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51DE-584F-4704-B3C8-4D9B0CC21173}">
      <dsp:nvSpPr>
        <dsp:cNvPr id="0" name=""/>
        <dsp:cNvSpPr/>
      </dsp:nvSpPr>
      <dsp:spPr>
        <a:xfrm>
          <a:off x="504084" y="0"/>
          <a:ext cx="7902417" cy="808672"/>
        </a:xfrm>
        <a:prstGeom prst="rect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1884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600" b="1" kern="1200" dirty="0" smtClean="0">
              <a:solidFill>
                <a:srgbClr val="92D050"/>
              </a:solidFill>
            </a:rPr>
            <a:t>3. </a:t>
          </a:r>
          <a:r>
            <a:rPr lang="ar-JO" sz="3600" b="1" kern="1200" dirty="0" smtClean="0">
              <a:solidFill>
                <a:srgbClr val="92D050"/>
              </a:solidFill>
            </a:rPr>
            <a:t>يؤدي </a:t>
          </a:r>
          <a:r>
            <a:rPr lang="ar-JO" sz="3600" b="1" kern="1200" dirty="0" smtClean="0">
              <a:solidFill>
                <a:srgbClr val="92D050"/>
              </a:solidFill>
            </a:rPr>
            <a:t>التعاون بين افراد المجتمع</a:t>
          </a:r>
          <a:endParaRPr lang="ar-JO" sz="3600" b="1" kern="1200" dirty="0">
            <a:solidFill>
              <a:srgbClr val="92D050"/>
            </a:solidFill>
          </a:endParaRPr>
        </a:p>
      </dsp:txBody>
      <dsp:txXfrm>
        <a:off x="504084" y="0"/>
        <a:ext cx="7902417" cy="808672"/>
      </dsp:txXfrm>
    </dsp:sp>
    <dsp:sp modelId="{60B44BFA-1FFB-414D-9406-FF0D68F53FB8}">
      <dsp:nvSpPr>
        <dsp:cNvPr id="0" name=""/>
        <dsp:cNvSpPr/>
      </dsp:nvSpPr>
      <dsp:spPr>
        <a:xfrm>
          <a:off x="0" y="0"/>
          <a:ext cx="1010841" cy="101084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650510-B11D-44CD-B6A5-EA3E9AF1452F}">
      <dsp:nvSpPr>
        <dsp:cNvPr id="0" name=""/>
        <dsp:cNvSpPr/>
      </dsp:nvSpPr>
      <dsp:spPr>
        <a:xfrm>
          <a:off x="1056143" y="1617345"/>
          <a:ext cx="7438786" cy="808672"/>
        </a:xfrm>
        <a:prstGeom prst="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1884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1. يؤدي التعاون الى تماسك المجتمع وترابطه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056143" y="1617345"/>
        <a:ext cx="7438786" cy="808672"/>
      </dsp:txXfrm>
    </dsp:sp>
    <dsp:sp modelId="{F8B028A4-7A0E-4F47-B11A-63B7B9391380}">
      <dsp:nvSpPr>
        <dsp:cNvPr id="0" name=""/>
        <dsp:cNvSpPr/>
      </dsp:nvSpPr>
      <dsp:spPr>
        <a:xfrm>
          <a:off x="550722" y="1516261"/>
          <a:ext cx="1010841" cy="1010841"/>
        </a:xfrm>
        <a:prstGeom prst="ellipse">
          <a:avLst/>
        </a:prstGeom>
        <a:solidFill>
          <a:srgbClr val="00B050"/>
        </a:solidFill>
        <a:ln w="635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4D3CF6-FB2A-4D89-819C-243E2518E9CD}">
      <dsp:nvSpPr>
        <dsp:cNvPr id="0" name=""/>
        <dsp:cNvSpPr/>
      </dsp:nvSpPr>
      <dsp:spPr>
        <a:xfrm>
          <a:off x="1056143" y="2830565"/>
          <a:ext cx="7438786" cy="808672"/>
        </a:xfrm>
        <a:prstGeom prst="rect">
          <a:avLst/>
        </a:prstGeom>
        <a:solidFill>
          <a:srgbClr val="FFC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1884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2. جميع افراد المجتمع يعملون لرفع مستوى مجتمعهم في مختلف المجالات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1056143" y="2830565"/>
        <a:ext cx="7438786" cy="808672"/>
      </dsp:txXfrm>
    </dsp:sp>
    <dsp:sp modelId="{71BF9CD8-9877-4163-81FA-C4073CCF0E1B}">
      <dsp:nvSpPr>
        <dsp:cNvPr id="0" name=""/>
        <dsp:cNvSpPr/>
      </dsp:nvSpPr>
      <dsp:spPr>
        <a:xfrm>
          <a:off x="550722" y="2729481"/>
          <a:ext cx="1010841" cy="1010841"/>
        </a:xfrm>
        <a:prstGeom prst="ellipse">
          <a:avLst/>
        </a:prstGeom>
        <a:solidFill>
          <a:srgbClr val="FFC000"/>
        </a:solidFill>
        <a:ln w="635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F729667-0657-4A20-AF25-0F31B2BF8C39}">
      <dsp:nvSpPr>
        <dsp:cNvPr id="0" name=""/>
        <dsp:cNvSpPr/>
      </dsp:nvSpPr>
      <dsp:spPr>
        <a:xfrm>
          <a:off x="592512" y="4043784"/>
          <a:ext cx="7902417" cy="808672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1884" tIns="60960" rIns="60960" bIns="6096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chemeClr val="bg2">
                  <a:lumMod val="25000"/>
                </a:schemeClr>
              </a:solidFill>
            </a:rPr>
            <a:t>3. مساعدة الفقراء والمحتاجين وكبار السن .</a:t>
          </a:r>
          <a:endParaRPr lang="ar-JO" sz="2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592512" y="4043784"/>
        <a:ext cx="7902417" cy="808672"/>
      </dsp:txXfrm>
    </dsp:sp>
    <dsp:sp modelId="{28BBDC72-FF5C-4ADA-AF41-B07739509D9A}">
      <dsp:nvSpPr>
        <dsp:cNvPr id="0" name=""/>
        <dsp:cNvSpPr/>
      </dsp:nvSpPr>
      <dsp:spPr>
        <a:xfrm>
          <a:off x="87092" y="3942700"/>
          <a:ext cx="1010841" cy="1010841"/>
        </a:xfrm>
        <a:prstGeom prst="ellipse">
          <a:avLst/>
        </a:prstGeom>
        <a:solidFill>
          <a:schemeClr val="accent6"/>
        </a:solidFill>
        <a:ln w="635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757BA-2F98-4094-AF4B-5D35C18FBB06}">
      <dsp:nvSpPr>
        <dsp:cNvPr id="0" name=""/>
        <dsp:cNvSpPr/>
      </dsp:nvSpPr>
      <dsp:spPr>
        <a:xfrm>
          <a:off x="428447" y="144726"/>
          <a:ext cx="7712056" cy="70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/>
            <a:t>1. انجاز الاعمال في اسرع </a:t>
          </a:r>
          <a:r>
            <a:rPr lang="ar-JO" sz="2400" b="1" kern="1200" smtClean="0"/>
            <a:t>وقت وبجودة </a:t>
          </a:r>
          <a:r>
            <a:rPr lang="ar-JO" sz="2400" b="1" kern="1200" dirty="0" smtClean="0"/>
            <a:t>عالية . </a:t>
          </a:r>
          <a:endParaRPr lang="ar-JO" sz="2400" b="1" kern="1200" dirty="0"/>
        </a:p>
      </dsp:txBody>
      <dsp:txXfrm>
        <a:off x="428447" y="144726"/>
        <a:ext cx="7712056" cy="701096"/>
      </dsp:txXfrm>
    </dsp:sp>
    <dsp:sp modelId="{513BDA13-295A-4B36-B6CE-1D12460CD0C3}">
      <dsp:nvSpPr>
        <dsp:cNvPr id="0" name=""/>
        <dsp:cNvSpPr/>
      </dsp:nvSpPr>
      <dsp:spPr>
        <a:xfrm>
          <a:off x="428447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83398-BD6F-4FA0-A000-6C8099373CBA}">
      <dsp:nvSpPr>
        <dsp:cNvPr id="0" name=""/>
        <dsp:cNvSpPr/>
      </dsp:nvSpPr>
      <dsp:spPr>
        <a:xfrm>
          <a:off x="1516704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42805"/>
            <a:satOff val="-2468"/>
            <a:lumOff val="254"/>
            <a:alphaOff val="0"/>
          </a:schemeClr>
        </a:solidFill>
        <a:ln w="12700" cap="flat" cmpd="sng" algn="ctr">
          <a:solidFill>
            <a:schemeClr val="accent2">
              <a:hueOff val="-42805"/>
              <a:satOff val="-2468"/>
              <a:lumOff val="2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43D59-ADE7-4EEB-9A8E-104EE0CB43D1}">
      <dsp:nvSpPr>
        <dsp:cNvPr id="0" name=""/>
        <dsp:cNvSpPr/>
      </dsp:nvSpPr>
      <dsp:spPr>
        <a:xfrm>
          <a:off x="2604961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85610"/>
            <a:satOff val="-4937"/>
            <a:lumOff val="508"/>
            <a:alphaOff val="0"/>
          </a:schemeClr>
        </a:solidFill>
        <a:ln w="12700" cap="flat" cmpd="sng" algn="ctr">
          <a:solidFill>
            <a:schemeClr val="accent2">
              <a:hueOff val="-85610"/>
              <a:satOff val="-4937"/>
              <a:lumOff val="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8CFEE-FBF6-4D45-AD93-472839E707AF}">
      <dsp:nvSpPr>
        <dsp:cNvPr id="0" name=""/>
        <dsp:cNvSpPr/>
      </dsp:nvSpPr>
      <dsp:spPr>
        <a:xfrm>
          <a:off x="3693218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28414"/>
            <a:satOff val="-7405"/>
            <a:lumOff val="761"/>
            <a:alphaOff val="0"/>
          </a:schemeClr>
        </a:solidFill>
        <a:ln w="12700" cap="flat" cmpd="sng" algn="ctr">
          <a:solidFill>
            <a:schemeClr val="accent2">
              <a:hueOff val="-128414"/>
              <a:satOff val="-7405"/>
              <a:lumOff val="7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92E4-EA24-4B3A-9416-B81A67C60F4B}">
      <dsp:nvSpPr>
        <dsp:cNvPr id="0" name=""/>
        <dsp:cNvSpPr/>
      </dsp:nvSpPr>
      <dsp:spPr>
        <a:xfrm>
          <a:off x="4781475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71219"/>
            <a:satOff val="-9874"/>
            <a:lumOff val="1015"/>
            <a:alphaOff val="0"/>
          </a:schemeClr>
        </a:solidFill>
        <a:ln w="12700" cap="flat" cmpd="sng" algn="ctr">
          <a:solidFill>
            <a:schemeClr val="accent2">
              <a:hueOff val="-171219"/>
              <a:satOff val="-9874"/>
              <a:lumOff val="1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9664E-037B-4399-A76E-CE3C0664A678}">
      <dsp:nvSpPr>
        <dsp:cNvPr id="0" name=""/>
        <dsp:cNvSpPr/>
      </dsp:nvSpPr>
      <dsp:spPr>
        <a:xfrm>
          <a:off x="5869732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214024"/>
            <a:satOff val="-12342"/>
            <a:lumOff val="1269"/>
            <a:alphaOff val="0"/>
          </a:schemeClr>
        </a:solidFill>
        <a:ln w="12700" cap="flat" cmpd="sng" algn="ctr">
          <a:solidFill>
            <a:schemeClr val="accent2">
              <a:hueOff val="-214024"/>
              <a:satOff val="-12342"/>
              <a:lumOff val="12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091616-121C-4C06-B204-3C1DEE419DCC}">
      <dsp:nvSpPr>
        <dsp:cNvPr id="0" name=""/>
        <dsp:cNvSpPr/>
      </dsp:nvSpPr>
      <dsp:spPr>
        <a:xfrm>
          <a:off x="6957989" y="845822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256829"/>
            <a:satOff val="-14811"/>
            <a:lumOff val="1523"/>
            <a:alphaOff val="0"/>
          </a:schemeClr>
        </a:solidFill>
        <a:ln w="12700" cap="flat" cmpd="sng" algn="ctr">
          <a:solidFill>
            <a:schemeClr val="accent2">
              <a:hueOff val="-256829"/>
              <a:satOff val="-14811"/>
              <a:lumOff val="15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2D2142-FD65-488E-8650-54EAEE824A95}">
      <dsp:nvSpPr>
        <dsp:cNvPr id="0" name=""/>
        <dsp:cNvSpPr/>
      </dsp:nvSpPr>
      <dsp:spPr>
        <a:xfrm>
          <a:off x="428447" y="1118328"/>
          <a:ext cx="7712056" cy="70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/>
            <a:t>2. تنظيم الجهد عن طريق تحمل كل فرد مسؤولياته .</a:t>
          </a:r>
          <a:endParaRPr lang="ar-JO" sz="2400" b="1" kern="1200" dirty="0"/>
        </a:p>
      </dsp:txBody>
      <dsp:txXfrm>
        <a:off x="428447" y="1118328"/>
        <a:ext cx="7712056" cy="701096"/>
      </dsp:txXfrm>
    </dsp:sp>
    <dsp:sp modelId="{95A41F28-2F9D-44B2-9B75-EAB39B1AB7C0}">
      <dsp:nvSpPr>
        <dsp:cNvPr id="0" name=""/>
        <dsp:cNvSpPr/>
      </dsp:nvSpPr>
      <dsp:spPr>
        <a:xfrm>
          <a:off x="428447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299634"/>
            <a:satOff val="-17279"/>
            <a:lumOff val="1776"/>
            <a:alphaOff val="0"/>
          </a:schemeClr>
        </a:solidFill>
        <a:ln w="12700" cap="flat" cmpd="sng" algn="ctr">
          <a:solidFill>
            <a:schemeClr val="accent2">
              <a:hueOff val="-299634"/>
              <a:satOff val="-17279"/>
              <a:lumOff val="17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A80A2-C656-4E8B-B432-B063B4182768}">
      <dsp:nvSpPr>
        <dsp:cNvPr id="0" name=""/>
        <dsp:cNvSpPr/>
      </dsp:nvSpPr>
      <dsp:spPr>
        <a:xfrm>
          <a:off x="1516704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342438"/>
            <a:satOff val="-19748"/>
            <a:lumOff val="2030"/>
            <a:alphaOff val="0"/>
          </a:schemeClr>
        </a:solidFill>
        <a:ln w="12700" cap="flat" cmpd="sng" algn="ctr">
          <a:solidFill>
            <a:schemeClr val="accent2">
              <a:hueOff val="-342438"/>
              <a:satOff val="-19748"/>
              <a:lumOff val="20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6E1F8-D375-4CD0-AEDE-0CFD9F45330D}">
      <dsp:nvSpPr>
        <dsp:cNvPr id="0" name=""/>
        <dsp:cNvSpPr/>
      </dsp:nvSpPr>
      <dsp:spPr>
        <a:xfrm>
          <a:off x="2604961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385243"/>
            <a:satOff val="-22216"/>
            <a:lumOff val="2284"/>
            <a:alphaOff val="0"/>
          </a:schemeClr>
        </a:solidFill>
        <a:ln w="12700" cap="flat" cmpd="sng" algn="ctr">
          <a:solidFill>
            <a:schemeClr val="accent2">
              <a:hueOff val="-385243"/>
              <a:satOff val="-22216"/>
              <a:lumOff val="22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4DF4C-DAFB-49E9-861F-1A20AF9E349F}">
      <dsp:nvSpPr>
        <dsp:cNvPr id="0" name=""/>
        <dsp:cNvSpPr/>
      </dsp:nvSpPr>
      <dsp:spPr>
        <a:xfrm>
          <a:off x="3693218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428048"/>
            <a:satOff val="-24685"/>
            <a:lumOff val="2538"/>
            <a:alphaOff val="0"/>
          </a:schemeClr>
        </a:solidFill>
        <a:ln w="12700" cap="flat" cmpd="sng" algn="ctr">
          <a:solidFill>
            <a:schemeClr val="accent2">
              <a:hueOff val="-428048"/>
              <a:satOff val="-24685"/>
              <a:lumOff val="25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E6A83-CFD8-42F5-94E5-C31EBAEE2AF3}">
      <dsp:nvSpPr>
        <dsp:cNvPr id="0" name=""/>
        <dsp:cNvSpPr/>
      </dsp:nvSpPr>
      <dsp:spPr>
        <a:xfrm>
          <a:off x="4781475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470853"/>
            <a:satOff val="-27153"/>
            <a:lumOff val="2791"/>
            <a:alphaOff val="0"/>
          </a:schemeClr>
        </a:solidFill>
        <a:ln w="12700" cap="flat" cmpd="sng" algn="ctr">
          <a:solidFill>
            <a:schemeClr val="accent2">
              <a:hueOff val="-470853"/>
              <a:satOff val="-27153"/>
              <a:lumOff val="27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69285F-9A58-4BB0-BB45-8ACF8E036D1B}">
      <dsp:nvSpPr>
        <dsp:cNvPr id="0" name=""/>
        <dsp:cNvSpPr/>
      </dsp:nvSpPr>
      <dsp:spPr>
        <a:xfrm>
          <a:off x="5869732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513658"/>
            <a:satOff val="-29622"/>
            <a:lumOff val="3045"/>
            <a:alphaOff val="0"/>
          </a:schemeClr>
        </a:solidFill>
        <a:ln w="12700" cap="flat" cmpd="sng" algn="ctr">
          <a:solidFill>
            <a:schemeClr val="accent2">
              <a:hueOff val="-513658"/>
              <a:satOff val="-29622"/>
              <a:lumOff val="30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6CC38D-8515-4157-8771-68EB1877857E}">
      <dsp:nvSpPr>
        <dsp:cNvPr id="0" name=""/>
        <dsp:cNvSpPr/>
      </dsp:nvSpPr>
      <dsp:spPr>
        <a:xfrm>
          <a:off x="6957989" y="1819424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556462"/>
            <a:satOff val="-32090"/>
            <a:lumOff val="3299"/>
            <a:alphaOff val="0"/>
          </a:schemeClr>
        </a:solidFill>
        <a:ln w="12700" cap="flat" cmpd="sng" algn="ctr">
          <a:solidFill>
            <a:schemeClr val="accent2">
              <a:hueOff val="-556462"/>
              <a:satOff val="-32090"/>
              <a:lumOff val="32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74A8D-31F9-4AD6-AFAD-6677BA3CBCD3}">
      <dsp:nvSpPr>
        <dsp:cNvPr id="0" name=""/>
        <dsp:cNvSpPr/>
      </dsp:nvSpPr>
      <dsp:spPr>
        <a:xfrm>
          <a:off x="428447" y="2091930"/>
          <a:ext cx="7712056" cy="70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/>
            <a:t>3. انتشار المحبة بين افراد الاسرة والمجتمع .</a:t>
          </a:r>
          <a:endParaRPr lang="ar-JO" sz="2400" b="1" kern="1200" dirty="0"/>
        </a:p>
      </dsp:txBody>
      <dsp:txXfrm>
        <a:off x="428447" y="2091930"/>
        <a:ext cx="7712056" cy="701096"/>
      </dsp:txXfrm>
    </dsp:sp>
    <dsp:sp modelId="{2C3E0BA3-212C-464D-AA31-101D390F9AF4}">
      <dsp:nvSpPr>
        <dsp:cNvPr id="0" name=""/>
        <dsp:cNvSpPr/>
      </dsp:nvSpPr>
      <dsp:spPr>
        <a:xfrm>
          <a:off x="428447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599267"/>
            <a:satOff val="-34559"/>
            <a:lumOff val="3553"/>
            <a:alphaOff val="0"/>
          </a:schemeClr>
        </a:solidFill>
        <a:ln w="12700" cap="flat" cmpd="sng" algn="ctr">
          <a:solidFill>
            <a:schemeClr val="accent2">
              <a:hueOff val="-599267"/>
              <a:satOff val="-34559"/>
              <a:lumOff val="35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E4116-8497-4484-87AE-F27758B19EAD}">
      <dsp:nvSpPr>
        <dsp:cNvPr id="0" name=""/>
        <dsp:cNvSpPr/>
      </dsp:nvSpPr>
      <dsp:spPr>
        <a:xfrm>
          <a:off x="1516704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642072"/>
            <a:satOff val="-37027"/>
            <a:lumOff val="3806"/>
            <a:alphaOff val="0"/>
          </a:schemeClr>
        </a:solidFill>
        <a:ln w="12700" cap="flat" cmpd="sng" algn="ctr">
          <a:solidFill>
            <a:schemeClr val="accent2">
              <a:hueOff val="-642072"/>
              <a:satOff val="-37027"/>
              <a:lumOff val="38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F02E6E-FBF3-45D1-BAE4-63347743BA0F}">
      <dsp:nvSpPr>
        <dsp:cNvPr id="0" name=""/>
        <dsp:cNvSpPr/>
      </dsp:nvSpPr>
      <dsp:spPr>
        <a:xfrm>
          <a:off x="2604961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684877"/>
            <a:satOff val="-39496"/>
            <a:lumOff val="4060"/>
            <a:alphaOff val="0"/>
          </a:schemeClr>
        </a:solidFill>
        <a:ln w="12700" cap="flat" cmpd="sng" algn="ctr">
          <a:solidFill>
            <a:schemeClr val="accent2">
              <a:hueOff val="-684877"/>
              <a:satOff val="-39496"/>
              <a:lumOff val="40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A6348-C5A8-4ADD-95B7-73321253A2E0}">
      <dsp:nvSpPr>
        <dsp:cNvPr id="0" name=""/>
        <dsp:cNvSpPr/>
      </dsp:nvSpPr>
      <dsp:spPr>
        <a:xfrm>
          <a:off x="3693218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394BF-066A-4AEF-BB76-F47F598F1079}">
      <dsp:nvSpPr>
        <dsp:cNvPr id="0" name=""/>
        <dsp:cNvSpPr/>
      </dsp:nvSpPr>
      <dsp:spPr>
        <a:xfrm>
          <a:off x="4781475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770486"/>
            <a:satOff val="-44432"/>
            <a:lumOff val="4568"/>
            <a:alphaOff val="0"/>
          </a:schemeClr>
        </a:solidFill>
        <a:ln w="12700" cap="flat" cmpd="sng" algn="ctr">
          <a:solidFill>
            <a:schemeClr val="accent2">
              <a:hueOff val="-770486"/>
              <a:satOff val="-44432"/>
              <a:lumOff val="45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5D4558-D039-4B3A-BB29-82659909F589}">
      <dsp:nvSpPr>
        <dsp:cNvPr id="0" name=""/>
        <dsp:cNvSpPr/>
      </dsp:nvSpPr>
      <dsp:spPr>
        <a:xfrm>
          <a:off x="5869732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813291"/>
            <a:satOff val="-46901"/>
            <a:lumOff val="4822"/>
            <a:alphaOff val="0"/>
          </a:schemeClr>
        </a:solidFill>
        <a:ln w="12700" cap="flat" cmpd="sng" algn="ctr">
          <a:solidFill>
            <a:schemeClr val="accent2">
              <a:hueOff val="-813291"/>
              <a:satOff val="-46901"/>
              <a:lumOff val="48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554207-2AD0-4000-BFB2-4051EB4A6F8D}">
      <dsp:nvSpPr>
        <dsp:cNvPr id="0" name=""/>
        <dsp:cNvSpPr/>
      </dsp:nvSpPr>
      <dsp:spPr>
        <a:xfrm>
          <a:off x="6957989" y="2793026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856096"/>
            <a:satOff val="-49369"/>
            <a:lumOff val="5075"/>
            <a:alphaOff val="0"/>
          </a:schemeClr>
        </a:solidFill>
        <a:ln w="12700" cap="flat" cmpd="sng" algn="ctr">
          <a:solidFill>
            <a:schemeClr val="accent2">
              <a:hueOff val="-856096"/>
              <a:satOff val="-49369"/>
              <a:lumOff val="50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49323D-60C5-4FF4-B891-BA969CF471D3}">
      <dsp:nvSpPr>
        <dsp:cNvPr id="0" name=""/>
        <dsp:cNvSpPr/>
      </dsp:nvSpPr>
      <dsp:spPr>
        <a:xfrm>
          <a:off x="428447" y="3065532"/>
          <a:ext cx="7712056" cy="70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/>
            <a:t>4. زيادة قوة المجتمع في التصدي للاخطار المختلفة .</a:t>
          </a:r>
          <a:endParaRPr lang="ar-JO" sz="2400" b="1" kern="1200" dirty="0"/>
        </a:p>
      </dsp:txBody>
      <dsp:txXfrm>
        <a:off x="428447" y="3065532"/>
        <a:ext cx="7712056" cy="701096"/>
      </dsp:txXfrm>
    </dsp:sp>
    <dsp:sp modelId="{FBB4CDED-82F6-47F0-A0E8-DC953777775C}">
      <dsp:nvSpPr>
        <dsp:cNvPr id="0" name=""/>
        <dsp:cNvSpPr/>
      </dsp:nvSpPr>
      <dsp:spPr>
        <a:xfrm>
          <a:off x="428447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898901"/>
            <a:satOff val="-51838"/>
            <a:lumOff val="5329"/>
            <a:alphaOff val="0"/>
          </a:schemeClr>
        </a:solidFill>
        <a:ln w="12700" cap="flat" cmpd="sng" algn="ctr">
          <a:solidFill>
            <a:schemeClr val="accent2">
              <a:hueOff val="-898901"/>
              <a:satOff val="-51838"/>
              <a:lumOff val="53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3F799-6D0B-45CD-A991-2343E16A1BA2}">
      <dsp:nvSpPr>
        <dsp:cNvPr id="0" name=""/>
        <dsp:cNvSpPr/>
      </dsp:nvSpPr>
      <dsp:spPr>
        <a:xfrm>
          <a:off x="1516704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941706"/>
            <a:satOff val="-54306"/>
            <a:lumOff val="5583"/>
            <a:alphaOff val="0"/>
          </a:schemeClr>
        </a:solidFill>
        <a:ln w="12700" cap="flat" cmpd="sng" algn="ctr">
          <a:solidFill>
            <a:schemeClr val="accent2">
              <a:hueOff val="-941706"/>
              <a:satOff val="-54306"/>
              <a:lumOff val="55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DD3BA8-0D10-4D72-A911-FCB89D83E979}">
      <dsp:nvSpPr>
        <dsp:cNvPr id="0" name=""/>
        <dsp:cNvSpPr/>
      </dsp:nvSpPr>
      <dsp:spPr>
        <a:xfrm>
          <a:off x="2604961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984510"/>
            <a:satOff val="-56775"/>
            <a:lumOff val="5837"/>
            <a:alphaOff val="0"/>
          </a:schemeClr>
        </a:solidFill>
        <a:ln w="12700" cap="flat" cmpd="sng" algn="ctr">
          <a:solidFill>
            <a:schemeClr val="accent2">
              <a:hueOff val="-984510"/>
              <a:satOff val="-56775"/>
              <a:lumOff val="58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8ACC1C-A066-4079-8429-66859F904FE5}">
      <dsp:nvSpPr>
        <dsp:cNvPr id="0" name=""/>
        <dsp:cNvSpPr/>
      </dsp:nvSpPr>
      <dsp:spPr>
        <a:xfrm>
          <a:off x="3693218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027315"/>
            <a:satOff val="-59243"/>
            <a:lumOff val="6090"/>
            <a:alphaOff val="0"/>
          </a:schemeClr>
        </a:solidFill>
        <a:ln w="12700" cap="flat" cmpd="sng" algn="ctr">
          <a:solidFill>
            <a:schemeClr val="accent2">
              <a:hueOff val="-1027315"/>
              <a:satOff val="-59243"/>
              <a:lumOff val="60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47A50-27A4-4B90-82C4-20C76A398037}">
      <dsp:nvSpPr>
        <dsp:cNvPr id="0" name=""/>
        <dsp:cNvSpPr/>
      </dsp:nvSpPr>
      <dsp:spPr>
        <a:xfrm>
          <a:off x="4781475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070120"/>
            <a:satOff val="-61712"/>
            <a:lumOff val="6344"/>
            <a:alphaOff val="0"/>
          </a:schemeClr>
        </a:solidFill>
        <a:ln w="12700" cap="flat" cmpd="sng" algn="ctr">
          <a:solidFill>
            <a:schemeClr val="accent2">
              <a:hueOff val="-1070120"/>
              <a:satOff val="-61712"/>
              <a:lumOff val="63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D6F58-9CAD-435F-B6B3-EADABD27F1F0}">
      <dsp:nvSpPr>
        <dsp:cNvPr id="0" name=""/>
        <dsp:cNvSpPr/>
      </dsp:nvSpPr>
      <dsp:spPr>
        <a:xfrm>
          <a:off x="5869732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112925"/>
            <a:satOff val="-64180"/>
            <a:lumOff val="6598"/>
            <a:alphaOff val="0"/>
          </a:schemeClr>
        </a:solidFill>
        <a:ln w="12700" cap="flat" cmpd="sng" algn="ctr">
          <a:solidFill>
            <a:schemeClr val="accent2">
              <a:hueOff val="-1112925"/>
              <a:satOff val="-64180"/>
              <a:lumOff val="65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BD7C5-DFC3-4699-BDAC-69379368E895}">
      <dsp:nvSpPr>
        <dsp:cNvPr id="0" name=""/>
        <dsp:cNvSpPr/>
      </dsp:nvSpPr>
      <dsp:spPr>
        <a:xfrm>
          <a:off x="6957989" y="3766628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155729"/>
            <a:satOff val="-66649"/>
            <a:lumOff val="6852"/>
            <a:alphaOff val="0"/>
          </a:schemeClr>
        </a:solidFill>
        <a:ln w="12700" cap="flat" cmpd="sng" algn="ctr">
          <a:solidFill>
            <a:schemeClr val="accent2">
              <a:hueOff val="-1155729"/>
              <a:satOff val="-66649"/>
              <a:lumOff val="68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9145DC-B1F4-4D2C-883B-FC098EFA2038}">
      <dsp:nvSpPr>
        <dsp:cNvPr id="0" name=""/>
        <dsp:cNvSpPr/>
      </dsp:nvSpPr>
      <dsp:spPr>
        <a:xfrm>
          <a:off x="428447" y="4039134"/>
          <a:ext cx="7712056" cy="70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b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smtClean="0"/>
            <a:t>5. استثمار قدرات ومهارات الفرد لمصلحة المجتمع . </a:t>
          </a:r>
          <a:endParaRPr lang="ar-JO" sz="2400" b="1" kern="1200" dirty="0"/>
        </a:p>
      </dsp:txBody>
      <dsp:txXfrm>
        <a:off x="428447" y="4039134"/>
        <a:ext cx="7712056" cy="701096"/>
      </dsp:txXfrm>
    </dsp:sp>
    <dsp:sp modelId="{0F3F5ED1-155B-4B70-A550-7041F02E4E2A}">
      <dsp:nvSpPr>
        <dsp:cNvPr id="0" name=""/>
        <dsp:cNvSpPr/>
      </dsp:nvSpPr>
      <dsp:spPr>
        <a:xfrm>
          <a:off x="428447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198534"/>
            <a:satOff val="-69117"/>
            <a:lumOff val="7105"/>
            <a:alphaOff val="0"/>
          </a:schemeClr>
        </a:solidFill>
        <a:ln w="12700" cap="flat" cmpd="sng" algn="ctr">
          <a:solidFill>
            <a:schemeClr val="accent2">
              <a:hueOff val="-1198534"/>
              <a:satOff val="-69117"/>
              <a:lumOff val="71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496FB-B992-41A8-A2A7-E5700215E822}">
      <dsp:nvSpPr>
        <dsp:cNvPr id="0" name=""/>
        <dsp:cNvSpPr/>
      </dsp:nvSpPr>
      <dsp:spPr>
        <a:xfrm>
          <a:off x="1516704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241339"/>
            <a:satOff val="-71586"/>
            <a:lumOff val="7359"/>
            <a:alphaOff val="0"/>
          </a:schemeClr>
        </a:solidFill>
        <a:ln w="12700" cap="flat" cmpd="sng" algn="ctr">
          <a:solidFill>
            <a:schemeClr val="accent2">
              <a:hueOff val="-1241339"/>
              <a:satOff val="-71586"/>
              <a:lumOff val="73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3414F4-AF7B-43E5-ACD2-3C0D074E963E}">
      <dsp:nvSpPr>
        <dsp:cNvPr id="0" name=""/>
        <dsp:cNvSpPr/>
      </dsp:nvSpPr>
      <dsp:spPr>
        <a:xfrm>
          <a:off x="2604961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284144"/>
            <a:satOff val="-74054"/>
            <a:lumOff val="7613"/>
            <a:alphaOff val="0"/>
          </a:schemeClr>
        </a:solidFill>
        <a:ln w="12700" cap="flat" cmpd="sng" algn="ctr">
          <a:solidFill>
            <a:schemeClr val="accent2">
              <a:hueOff val="-1284144"/>
              <a:satOff val="-74054"/>
              <a:lumOff val="76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8A777-B086-42C1-92FC-40AAF1C2250E}">
      <dsp:nvSpPr>
        <dsp:cNvPr id="0" name=""/>
        <dsp:cNvSpPr/>
      </dsp:nvSpPr>
      <dsp:spPr>
        <a:xfrm>
          <a:off x="3693218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326949"/>
            <a:satOff val="-76523"/>
            <a:lumOff val="7867"/>
            <a:alphaOff val="0"/>
          </a:schemeClr>
        </a:solidFill>
        <a:ln w="12700" cap="flat" cmpd="sng" algn="ctr">
          <a:solidFill>
            <a:schemeClr val="accent2">
              <a:hueOff val="-1326949"/>
              <a:satOff val="-76523"/>
              <a:lumOff val="786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B0EF17-BEEA-4654-B898-E53FF066A295}">
      <dsp:nvSpPr>
        <dsp:cNvPr id="0" name=""/>
        <dsp:cNvSpPr/>
      </dsp:nvSpPr>
      <dsp:spPr>
        <a:xfrm>
          <a:off x="4781475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369753"/>
            <a:satOff val="-78991"/>
            <a:lumOff val="8120"/>
            <a:alphaOff val="0"/>
          </a:schemeClr>
        </a:solidFill>
        <a:ln w="12700" cap="flat" cmpd="sng" algn="ctr">
          <a:solidFill>
            <a:schemeClr val="accent2">
              <a:hueOff val="-1369753"/>
              <a:satOff val="-78991"/>
              <a:lumOff val="81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F470B-8B20-4C53-9018-D70CB8F38D11}">
      <dsp:nvSpPr>
        <dsp:cNvPr id="0" name=""/>
        <dsp:cNvSpPr/>
      </dsp:nvSpPr>
      <dsp:spPr>
        <a:xfrm>
          <a:off x="5869732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412558"/>
            <a:satOff val="-81460"/>
            <a:lumOff val="8374"/>
            <a:alphaOff val="0"/>
          </a:schemeClr>
        </a:solidFill>
        <a:ln w="12700" cap="flat" cmpd="sng" algn="ctr">
          <a:solidFill>
            <a:schemeClr val="accent2">
              <a:hueOff val="-1412558"/>
              <a:satOff val="-81460"/>
              <a:lumOff val="837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E10EF-B371-47A7-8F77-9C424CEAB12C}">
      <dsp:nvSpPr>
        <dsp:cNvPr id="0" name=""/>
        <dsp:cNvSpPr/>
      </dsp:nvSpPr>
      <dsp:spPr>
        <a:xfrm>
          <a:off x="6957989" y="4740230"/>
          <a:ext cx="1028274" cy="171379"/>
        </a:xfrm>
        <a:prstGeom prst="parallelogram">
          <a:avLst>
            <a:gd name="adj" fmla="val 14084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7595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4540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715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0913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8931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9995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7429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1465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7048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085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5500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A9790-EEB6-4C33-9056-B9AD1D90F72F}" type="datetimeFigureOut">
              <a:rPr lang="ar-JO" smtClean="0"/>
              <a:t>25/07/1444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87648-2166-415B-97A3-6F9B273D3EB7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602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8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47864" y="275762"/>
            <a:ext cx="2448272" cy="77697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chemeClr val="bg2">
                    <a:lumMod val="25000"/>
                  </a:schemeClr>
                </a:solidFill>
              </a:rPr>
              <a:t>التعاون </a:t>
            </a:r>
            <a:endParaRPr lang="ar-JO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2" y="2096852"/>
            <a:ext cx="3685646" cy="3744416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50"/>
          <a:stretch/>
        </p:blipFill>
        <p:spPr>
          <a:xfrm>
            <a:off x="4644007" y="2100465"/>
            <a:ext cx="3453019" cy="37408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5" name="Frame 4"/>
          <p:cNvSpPr/>
          <p:nvPr/>
        </p:nvSpPr>
        <p:spPr>
          <a:xfrm>
            <a:off x="323528" y="1484784"/>
            <a:ext cx="8424936" cy="4968552"/>
          </a:xfrm>
          <a:prstGeom prst="fram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3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47864" y="339387"/>
            <a:ext cx="2412268" cy="776973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chemeClr val="bg2">
                    <a:lumMod val="25000"/>
                  </a:schemeClr>
                </a:solidFill>
              </a:rPr>
              <a:t>نشاط</a:t>
            </a:r>
            <a:endParaRPr lang="ar-JO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3433" r="847"/>
          <a:stretch/>
        </p:blipFill>
        <p:spPr>
          <a:xfrm>
            <a:off x="323528" y="2132856"/>
            <a:ext cx="8424936" cy="41764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251988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347864" y="275762"/>
            <a:ext cx="2448272" cy="776973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chemeClr val="bg2">
                    <a:lumMod val="25000"/>
                  </a:schemeClr>
                </a:solidFill>
              </a:rPr>
              <a:t>التعاون </a:t>
            </a:r>
            <a:endParaRPr lang="ar-JO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9573" y="2132856"/>
            <a:ext cx="7704854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JO" sz="2400" b="1" dirty="0" smtClean="0">
                <a:ln w="0"/>
                <a:solidFill>
                  <a:schemeClr val="tx1"/>
                </a:solidFill>
                <a:latin typeface="A Jannat LT" panose="01000000000000000000" pitchFamily="2" charset="-78"/>
              </a:rPr>
              <a:t>هو مساعدة الناس بعضهم بعضا على قضاء حاجاتهم</a:t>
            </a:r>
          </a:p>
        </p:txBody>
      </p:sp>
      <p:sp>
        <p:nvSpPr>
          <p:cNvPr id="4" name="Rectangle 3"/>
          <p:cNvSpPr/>
          <p:nvPr/>
        </p:nvSpPr>
        <p:spPr>
          <a:xfrm>
            <a:off x="827584" y="3717032"/>
            <a:ext cx="7704855" cy="93610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JO" sz="2000" b="1" dirty="0" smtClean="0">
                <a:ln w="0"/>
                <a:solidFill>
                  <a:schemeClr val="tx1"/>
                </a:solidFill>
                <a:latin typeface="A Jannat LT" panose="01000000000000000000" pitchFamily="2" charset="-78"/>
              </a:rPr>
              <a:t>يحتاج الانسان إلى من يعاونه ويساعده لعدم قدرته على مواجهة أعباء الحياة وحده .</a:t>
            </a:r>
            <a:endParaRPr lang="en-US" altLang="ko-KR" sz="2000" dirty="0">
              <a:solidFill>
                <a:schemeClr val="tx1"/>
              </a:solidFill>
              <a:latin typeface="A Jannat LT" panose="01000000000000000000" pitchFamily="2" charset="-78"/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7164288" y="1412776"/>
            <a:ext cx="1850504" cy="163448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عرف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2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27784" y="260648"/>
            <a:ext cx="3240360" cy="776973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ar-JO" sz="2800" b="1" dirty="0" smtClean="0">
                <a:solidFill>
                  <a:schemeClr val="bg2">
                    <a:lumMod val="25000"/>
                  </a:schemeClr>
                </a:solidFill>
              </a:rPr>
              <a:t>أهمية التعاون </a:t>
            </a:r>
            <a:endParaRPr lang="ar-JO" sz="2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83597518"/>
              </p:ext>
            </p:extLst>
          </p:nvPr>
        </p:nvGraphicFramePr>
        <p:xfrm>
          <a:off x="323528" y="1484784"/>
          <a:ext cx="8568952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672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879812" y="261285"/>
            <a:ext cx="3528392" cy="776973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chemeClr val="bg2">
                    <a:lumMod val="25000"/>
                  </a:schemeClr>
                </a:solidFill>
              </a:rPr>
              <a:t>أنواع التعاون </a:t>
            </a:r>
            <a:endParaRPr lang="ar-JO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Bevel 3"/>
          <p:cNvSpPr/>
          <p:nvPr/>
        </p:nvSpPr>
        <p:spPr>
          <a:xfrm>
            <a:off x="717435" y="1700808"/>
            <a:ext cx="7742997" cy="4464496"/>
          </a:xfrm>
          <a:prstGeom prst="bevel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76872"/>
            <a:ext cx="6624735" cy="3312367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26229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29666012"/>
              </p:ext>
            </p:extLst>
          </p:nvPr>
        </p:nvGraphicFramePr>
        <p:xfrm>
          <a:off x="251520" y="1268760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99792" y="1556792"/>
            <a:ext cx="558226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JO" sz="3200" b="1" dirty="0" smtClean="0">
                <a:solidFill>
                  <a:srgbClr val="FF0000"/>
                </a:solidFill>
              </a:rPr>
              <a:t>1-التعاون بين </a:t>
            </a:r>
            <a:r>
              <a:rPr lang="ar-JO" sz="3200" b="1" dirty="0">
                <a:solidFill>
                  <a:srgbClr val="FF0000"/>
                </a:solidFill>
              </a:rPr>
              <a:t>أ</a:t>
            </a:r>
            <a:r>
              <a:rPr lang="ar-JO" sz="3200" b="1" dirty="0" smtClean="0">
                <a:solidFill>
                  <a:srgbClr val="FF0000"/>
                </a:solidFill>
              </a:rPr>
              <a:t>فراد الأسرة الواحدة</a:t>
            </a:r>
            <a:endParaRPr lang="ar-JO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143321097"/>
              </p:ext>
            </p:extLst>
          </p:nvPr>
        </p:nvGraphicFramePr>
        <p:xfrm>
          <a:off x="323528" y="1397000"/>
          <a:ext cx="8424936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4927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07202492"/>
              </p:ext>
            </p:extLst>
          </p:nvPr>
        </p:nvGraphicFramePr>
        <p:xfrm>
          <a:off x="179512" y="1196752"/>
          <a:ext cx="8424936" cy="4928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286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11665622"/>
              </p:ext>
            </p:extLst>
          </p:nvPr>
        </p:nvGraphicFramePr>
        <p:xfrm>
          <a:off x="323528" y="1412776"/>
          <a:ext cx="856895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0"/>
            <a:ext cx="4320480" cy="141277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91516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35696" y="332656"/>
            <a:ext cx="5508612" cy="776973"/>
          </a:xfrm>
          <a:prstGeom prst="round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600" b="1" dirty="0" smtClean="0">
                <a:solidFill>
                  <a:schemeClr val="bg2">
                    <a:lumMod val="25000"/>
                  </a:schemeClr>
                </a:solidFill>
              </a:rPr>
              <a:t>فوائد التعاون على الفرد والمجتمع </a:t>
            </a:r>
            <a:endParaRPr lang="ar-JO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70104536"/>
              </p:ext>
            </p:extLst>
          </p:nvPr>
        </p:nvGraphicFramePr>
        <p:xfrm>
          <a:off x="323528" y="1397000"/>
          <a:ext cx="856895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8144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286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맑은 고딕</vt:lpstr>
      <vt:lpstr>A Jannat LT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s.almanasir</cp:lastModifiedBy>
  <cp:revision>63</cp:revision>
  <dcterms:created xsi:type="dcterms:W3CDTF">2021-01-29T21:57:37Z</dcterms:created>
  <dcterms:modified xsi:type="dcterms:W3CDTF">2023-02-15T08:20:27Z</dcterms:modified>
</cp:coreProperties>
</file>