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3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500" b="30095"/>
          <a:stretch/>
        </p:blipFill>
        <p:spPr>
          <a:xfrm>
            <a:off x="1948068" y="212776"/>
            <a:ext cx="8786191" cy="6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CAE32-0D5F-4AFA-A37E-686255B7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3" t="56457" r="42517" b="17508"/>
          <a:stretch/>
        </p:blipFill>
        <p:spPr>
          <a:xfrm>
            <a:off x="3657600" y="556590"/>
            <a:ext cx="4187687" cy="25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68667-60ED-46F8-9343-2DCD0029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0"/>
          <a:stretch/>
        </p:blipFill>
        <p:spPr>
          <a:xfrm>
            <a:off x="1391478" y="5019596"/>
            <a:ext cx="8772939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0B157-FF12-4B8B-8337-7E127788928F}"/>
              </a:ext>
            </a:extLst>
          </p:cNvPr>
          <p:cNvSpPr txBox="1"/>
          <p:nvPr/>
        </p:nvSpPr>
        <p:spPr>
          <a:xfrm>
            <a:off x="1219199" y="4014544"/>
            <a:ext cx="952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An insect                           legs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B0B1A-BE47-424C-A854-D4165AB7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69" y="4845541"/>
            <a:ext cx="2389992" cy="1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10DC-1343-4FB2-B2EA-FF5C5072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2" y="201455"/>
            <a:ext cx="4019137" cy="40732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2C93B34-7212-4DB4-A1A7-EA950386449E}"/>
              </a:ext>
            </a:extLst>
          </p:cNvPr>
          <p:cNvSpPr/>
          <p:nvPr/>
        </p:nvSpPr>
        <p:spPr>
          <a:xfrm>
            <a:off x="7209183" y="689114"/>
            <a:ext cx="1881808" cy="7818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0F983-71A7-4E0C-9EFF-84DFBDCE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3" y="5066953"/>
            <a:ext cx="8772904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1362-230A-4F82-857F-9ECE98F3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1" y="4093885"/>
            <a:ext cx="980321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E4BA4-4A22-46F2-925F-4E749D36C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4082" r="89796">
                        <a14:foregroundMark x1="51020" y1="31086" x2="30867" y2="31086"/>
                        <a14:foregroundMark x1="30867" y1="31086" x2="14796" y2="49813"/>
                        <a14:foregroundMark x1="14796" y1="49813" x2="4082" y2="51311"/>
                        <a14:foregroundMark x1="56122" y1="42322" x2="76020" y2="40824"/>
                        <a14:foregroundMark x1="76020" y1="40824" x2="76020" y2="40824"/>
                        <a14:foregroundMark x1="53316" y1="28464" x2="26786" y2="28464"/>
                        <a14:foregroundMark x1="33929" y1="44944" x2="48980" y2="44195"/>
                        <a14:foregroundMark x1="38265" y1="70037" x2="28827" y2="78277"/>
                        <a14:foregroundMark x1="28827" y1="78277" x2="49490" y2="75655"/>
                        <a14:foregroundMark x1="49490" y1="75655" x2="58929" y2="75655"/>
                        <a14:foregroundMark x1="58929" y1="75655" x2="38265" y2="79775"/>
                        <a14:foregroundMark x1="38265" y1="79775" x2="52806" y2="70037"/>
                        <a14:foregroundMark x1="31122" y1="33333" x2="24490" y2="28464"/>
                        <a14:foregroundMark x1="5102" y1="40824" x2="24490" y2="40075"/>
                        <a14:foregroundMark x1="12755" y1="46442" x2="7398" y2="52060"/>
                        <a14:foregroundMark x1="7398" y1="52060" x2="7398" y2="37453"/>
                        <a14:foregroundMark x1="4592" y1="49064" x2="23469" y2="44195"/>
                        <a14:foregroundMark x1="25510" y1="68539" x2="25510" y2="88015"/>
                        <a14:foregroundMark x1="79847" y1="37453" x2="61990" y2="53933"/>
                        <a14:foregroundMark x1="61990" y1="53933" x2="79337" y2="40075"/>
                        <a14:foregroundMark x1="79337" y1="44195" x2="59949" y2="53933"/>
                        <a14:foregroundMark x1="59949" y1="53933" x2="79847" y2="40075"/>
                        <a14:foregroundMark x1="79847" y1="40075" x2="66071" y2="39326"/>
                        <a14:foregroundMark x1="77806" y1="49064" x2="77806" y2="49064"/>
                        <a14:foregroundMark x1="82143" y1="49064" x2="82143" y2="49064"/>
                        <a14:foregroundMark x1="82143" y1="49064" x2="82143" y2="49064"/>
                        <a14:foregroundMark x1="78316" y1="49064" x2="78316" y2="49064"/>
                        <a14:foregroundMark x1="78316" y1="49064" x2="78316" y2="49064"/>
                        <a14:foregroundMark x1="78316" y1="49064" x2="78316" y2="49064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56180" x2="36224" y2="56180"/>
                        <a14:foregroundMark x1="36735" y1="67790" x2="37245" y2="70037"/>
                        <a14:foregroundMark x1="50510" y1="70787" x2="50510" y2="60300"/>
                        <a14:foregroundMark x1="6122" y1="45693" x2="6122" y2="4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713" y="4896250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D4B5-64EE-4CAA-AFC0-329BD2A1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4913578"/>
            <a:ext cx="8772904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F943-1524-4A33-A419-0ED0F06904B7}"/>
              </a:ext>
            </a:extLst>
          </p:cNvPr>
          <p:cNvSpPr txBox="1"/>
          <p:nvPr/>
        </p:nvSpPr>
        <p:spPr>
          <a:xfrm>
            <a:off x="4532243" y="146443"/>
            <a:ext cx="20805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F101-BD68-4E5F-B80D-BA68386DF639}"/>
              </a:ext>
            </a:extLst>
          </p:cNvPr>
          <p:cNvSpPr txBox="1"/>
          <p:nvPr/>
        </p:nvSpPr>
        <p:spPr>
          <a:xfrm>
            <a:off x="1709548" y="3713249"/>
            <a:ext cx="1037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six                      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8FD7A-41A8-4FEA-9B73-B2204CA3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4828227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C5305-CC4D-4EE2-8BA6-774D96B47E69}"/>
              </a:ext>
            </a:extLst>
          </p:cNvPr>
          <p:cNvSpPr txBox="1"/>
          <p:nvPr/>
        </p:nvSpPr>
        <p:spPr>
          <a:xfrm>
            <a:off x="781878" y="95415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43FAA-CDD1-459A-BA91-601DA876EFE6}"/>
              </a:ext>
            </a:extLst>
          </p:cNvPr>
          <p:cNvSpPr txBox="1"/>
          <p:nvPr/>
        </p:nvSpPr>
        <p:spPr>
          <a:xfrm>
            <a:off x="2411896" y="954157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EBF8C-B0AD-4604-9F11-4F07E11B1AF6}"/>
              </a:ext>
            </a:extLst>
          </p:cNvPr>
          <p:cNvSpPr txBox="1"/>
          <p:nvPr/>
        </p:nvSpPr>
        <p:spPr>
          <a:xfrm>
            <a:off x="5446645" y="954156"/>
            <a:ext cx="298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AA42-B019-49A4-B9F6-3EF08D74A5B9}"/>
              </a:ext>
            </a:extLst>
          </p:cNvPr>
          <p:cNvSpPr txBox="1"/>
          <p:nvPr/>
        </p:nvSpPr>
        <p:spPr>
          <a:xfrm>
            <a:off x="7633252" y="954155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F4C9-D288-4014-88BB-1C614A81C653}"/>
              </a:ext>
            </a:extLst>
          </p:cNvPr>
          <p:cNvSpPr txBox="1"/>
          <p:nvPr/>
        </p:nvSpPr>
        <p:spPr>
          <a:xfrm>
            <a:off x="9064491" y="980660"/>
            <a:ext cx="23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legs.</a:t>
            </a:r>
          </a:p>
        </p:txBody>
      </p:sp>
    </p:spTree>
    <p:extLst>
      <p:ext uri="{BB962C8B-B14F-4D97-AF65-F5344CB8AC3E}">
        <p14:creationId xmlns:p14="http://schemas.microsoft.com/office/powerpoint/2010/main" val="10167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7C06F-8345-4B0F-BE77-7AF290BB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77" y="219178"/>
            <a:ext cx="7821846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A20E-53C1-459E-AA0E-F5E99B9C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5"/>
            <a:ext cx="10969487" cy="2099779"/>
          </a:xfrm>
        </p:spPr>
        <p:txBody>
          <a:bodyPr>
            <a:noAutofit/>
          </a:bodyPr>
          <a:lstStyle/>
          <a:p>
            <a:r>
              <a:rPr lang="en-US" sz="14900" dirty="0">
                <a:latin typeface="Century Gothic" panose="020B0502020202020204" pitchFamily="34" charset="0"/>
              </a:rPr>
              <a:t>It            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975D-2495-451D-917E-C9D66AB1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59" y="41481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DEE2-6AA2-4943-8255-296FFF1B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has                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D5E97-E005-4754-9D8A-A91724F7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24" y="393606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B06F-3601-4E30-8ECE-5F256159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961473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hard        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C077-0D78-4B97-9194-0EDBF96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11" y="37566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5F6E-923E-4D15-8C89-BF1379A4B9AC}"/>
              </a:ext>
            </a:extLst>
          </p:cNvPr>
          <p:cNvSpPr txBox="1"/>
          <p:nvPr/>
        </p:nvSpPr>
        <p:spPr>
          <a:xfrm>
            <a:off x="1046922" y="1126435"/>
            <a:ext cx="1325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BB4DB-3154-40DD-9B79-56A46DB6BB94}"/>
              </a:ext>
            </a:extLst>
          </p:cNvPr>
          <p:cNvSpPr txBox="1"/>
          <p:nvPr/>
        </p:nvSpPr>
        <p:spPr>
          <a:xfrm>
            <a:off x="2133599" y="1126435"/>
            <a:ext cx="2027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6160-897F-4700-B851-5C2D73CFE5D5}"/>
              </a:ext>
            </a:extLst>
          </p:cNvPr>
          <p:cNvSpPr txBox="1"/>
          <p:nvPr/>
        </p:nvSpPr>
        <p:spPr>
          <a:xfrm>
            <a:off x="4041914" y="1080268"/>
            <a:ext cx="53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33F41-DEBF-478D-AD8A-1951FE10B6BE}"/>
              </a:ext>
            </a:extLst>
          </p:cNvPr>
          <p:cNvSpPr txBox="1"/>
          <p:nvPr/>
        </p:nvSpPr>
        <p:spPr>
          <a:xfrm>
            <a:off x="5247859" y="1185853"/>
            <a:ext cx="249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82FDF-A120-4B06-B83C-ED5D324C7585}"/>
              </a:ext>
            </a:extLst>
          </p:cNvPr>
          <p:cNvSpPr txBox="1"/>
          <p:nvPr/>
        </p:nvSpPr>
        <p:spPr>
          <a:xfrm>
            <a:off x="7739268" y="1172601"/>
            <a:ext cx="2146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skin.</a:t>
            </a:r>
          </a:p>
        </p:txBody>
      </p:sp>
    </p:spTree>
    <p:extLst>
      <p:ext uri="{BB962C8B-B14F-4D97-AF65-F5344CB8AC3E}">
        <p14:creationId xmlns:p14="http://schemas.microsoft.com/office/powerpoint/2010/main" val="3546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BC554-4CFF-41BE-939B-D547A5F7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8" y="286239"/>
            <a:ext cx="70536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50359" r="1406" b="1413"/>
          <a:stretch/>
        </p:blipFill>
        <p:spPr>
          <a:xfrm rot="16200000">
            <a:off x="2451653" y="-294862"/>
            <a:ext cx="6414051" cy="7262191"/>
          </a:xfrm>
        </p:spPr>
      </p:pic>
    </p:spTree>
    <p:extLst>
      <p:ext uri="{BB962C8B-B14F-4D97-AF65-F5344CB8AC3E}">
        <p14:creationId xmlns:p14="http://schemas.microsoft.com/office/powerpoint/2010/main" val="401321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CF8-BBEA-478F-8708-3233F3A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Insect              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6376-8F2C-4D41-87B1-F87FCDBF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2931192"/>
            <a:ext cx="2933330" cy="2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5A76-644E-447B-9820-BAB2136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75942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shed                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0EA4-ABA0-4E4B-816F-251A833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51" y="2659290"/>
            <a:ext cx="2999592" cy="2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A3-7A67-42B7-9399-6E2FB6E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skin        to         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F3E8-FFC0-4652-B41B-F8A1502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80" y="302084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A87E-0B0E-42CE-8670-500ACD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shed               bigger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E4A13-5F5E-4914-A47A-2422D5B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23" y="2570267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18F8-D694-46E8-866E-CACB69ED47D4}"/>
              </a:ext>
            </a:extLst>
          </p:cNvPr>
          <p:cNvSpPr txBox="1"/>
          <p:nvPr/>
        </p:nvSpPr>
        <p:spPr>
          <a:xfrm>
            <a:off x="728869" y="1068671"/>
            <a:ext cx="22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Insect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1429-A013-4D59-B04E-6A6E3FCF2C69}"/>
              </a:ext>
            </a:extLst>
          </p:cNvPr>
          <p:cNvSpPr txBox="1"/>
          <p:nvPr/>
        </p:nvSpPr>
        <p:spPr>
          <a:xfrm>
            <a:off x="3140766" y="1068671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31C1D-17A1-4F58-9668-56EE4AB4504E}"/>
              </a:ext>
            </a:extLst>
          </p:cNvPr>
          <p:cNvSpPr txBox="1"/>
          <p:nvPr/>
        </p:nvSpPr>
        <p:spPr>
          <a:xfrm>
            <a:off x="5055706" y="1068671"/>
            <a:ext cx="239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shed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3E6A0-6E92-4007-8AFA-310E775429E0}"/>
              </a:ext>
            </a:extLst>
          </p:cNvPr>
          <p:cNvSpPr txBox="1"/>
          <p:nvPr/>
        </p:nvSpPr>
        <p:spPr>
          <a:xfrm>
            <a:off x="7142922" y="1068671"/>
            <a:ext cx="137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0CADF-B053-438E-9543-E74C0C7230E0}"/>
              </a:ext>
            </a:extLst>
          </p:cNvPr>
          <p:cNvSpPr txBox="1"/>
          <p:nvPr/>
        </p:nvSpPr>
        <p:spPr>
          <a:xfrm>
            <a:off x="8812695" y="1068671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skin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2A8C-E72D-41A7-A32B-FFE5798BA7E3}"/>
              </a:ext>
            </a:extLst>
          </p:cNvPr>
          <p:cNvSpPr txBox="1"/>
          <p:nvPr/>
        </p:nvSpPr>
        <p:spPr>
          <a:xfrm>
            <a:off x="10257180" y="1068671"/>
            <a:ext cx="127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46DF-7627-4384-BBD5-542B9636E31E}"/>
              </a:ext>
            </a:extLst>
          </p:cNvPr>
          <p:cNvSpPr txBox="1"/>
          <p:nvPr/>
        </p:nvSpPr>
        <p:spPr>
          <a:xfrm>
            <a:off x="728869" y="2637183"/>
            <a:ext cx="198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9A6-9E9D-4C71-940D-4CAB549C94FD}"/>
              </a:ext>
            </a:extLst>
          </p:cNvPr>
          <p:cNvSpPr txBox="1"/>
          <p:nvPr/>
        </p:nvSpPr>
        <p:spPr>
          <a:xfrm>
            <a:off x="2716694" y="2729516"/>
            <a:ext cx="31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bigger.</a:t>
            </a:r>
          </a:p>
        </p:txBody>
      </p:sp>
    </p:spTree>
    <p:extLst>
      <p:ext uri="{BB962C8B-B14F-4D97-AF65-F5344CB8AC3E}">
        <p14:creationId xmlns:p14="http://schemas.microsoft.com/office/powerpoint/2010/main" val="3152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96EF5-FF62-4B9F-99FE-1398A96E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80" y="307577"/>
            <a:ext cx="796206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496-64E9-45E3-A66B-23406B3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lots        of          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9BD0-6816-4503-AD0B-4DCD1DFD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32" y="2967832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EAAE-74C0-4ED5-9CD6-4964284E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have            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DBA6-88B6-4DC9-B296-2F4E2C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4322E-A853-48A0-A5B2-E34EA52A4325}"/>
              </a:ext>
            </a:extLst>
          </p:cNvPr>
          <p:cNvSpPr txBox="1"/>
          <p:nvPr/>
        </p:nvSpPr>
        <p:spPr>
          <a:xfrm>
            <a:off x="424069" y="543339"/>
            <a:ext cx="266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6F4E-397D-49C8-BC9C-67519216D9CC}"/>
              </a:ext>
            </a:extLst>
          </p:cNvPr>
          <p:cNvSpPr txBox="1"/>
          <p:nvPr/>
        </p:nvSpPr>
        <p:spPr>
          <a:xfrm>
            <a:off x="2623930" y="543339"/>
            <a:ext cx="141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91429-D900-4D26-B10A-402581AEBD7B}"/>
              </a:ext>
            </a:extLst>
          </p:cNvPr>
          <p:cNvSpPr txBox="1"/>
          <p:nvPr/>
        </p:nvSpPr>
        <p:spPr>
          <a:xfrm>
            <a:off x="4121427" y="583096"/>
            <a:ext cx="3246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27545-32F1-46AD-84CD-61A8F6693FA1}"/>
              </a:ext>
            </a:extLst>
          </p:cNvPr>
          <p:cNvSpPr txBox="1"/>
          <p:nvPr/>
        </p:nvSpPr>
        <p:spPr>
          <a:xfrm>
            <a:off x="7447724" y="596349"/>
            <a:ext cx="283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have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0E773-9DE7-4796-8209-E01AC5DEA588}"/>
              </a:ext>
            </a:extLst>
          </p:cNvPr>
          <p:cNvSpPr txBox="1"/>
          <p:nvPr/>
        </p:nvSpPr>
        <p:spPr>
          <a:xfrm>
            <a:off x="556591" y="2279374"/>
            <a:ext cx="3366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wings.</a:t>
            </a:r>
          </a:p>
        </p:txBody>
      </p:sp>
    </p:spTree>
    <p:extLst>
      <p:ext uri="{BB962C8B-B14F-4D97-AF65-F5344CB8AC3E}">
        <p14:creationId xmlns:p14="http://schemas.microsoft.com/office/powerpoint/2010/main" val="4153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4B24B-2571-451A-AE6D-A31A1DD5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17" y="182598"/>
            <a:ext cx="726096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934" b="51163"/>
          <a:stretch/>
        </p:blipFill>
        <p:spPr>
          <a:xfrm rot="16200000">
            <a:off x="2754476" y="-480391"/>
            <a:ext cx="6418006" cy="7818781"/>
          </a:xfrm>
        </p:spPr>
      </p:pic>
    </p:spTree>
    <p:extLst>
      <p:ext uri="{BB962C8B-B14F-4D97-AF65-F5344CB8AC3E}">
        <p14:creationId xmlns:p14="http://schemas.microsoft.com/office/powerpoint/2010/main" val="6152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57CC-3B5A-4674-8BAC-F11D7793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Insects             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0E6D-CE34-4678-A036-8FCCFEB2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45" y="2504006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002-CC93-452C-A54D-2D2644F5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from          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17BF-ED4B-40E0-812F-E703451C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FCE5A-D3C1-423B-948F-7AFE2AED7A9C}"/>
              </a:ext>
            </a:extLst>
          </p:cNvPr>
          <p:cNvSpPr txBox="1"/>
          <p:nvPr/>
        </p:nvSpPr>
        <p:spPr>
          <a:xfrm>
            <a:off x="139147" y="689113"/>
            <a:ext cx="351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Insects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743E7-94E8-4DBE-9B4C-B1D2EE123054}"/>
              </a:ext>
            </a:extLst>
          </p:cNvPr>
          <p:cNvSpPr txBox="1"/>
          <p:nvPr/>
        </p:nvSpPr>
        <p:spPr>
          <a:xfrm>
            <a:off x="3505201" y="689113"/>
            <a:ext cx="351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7DB6C-9C4E-44F8-97E2-CCB81259CC67}"/>
              </a:ext>
            </a:extLst>
          </p:cNvPr>
          <p:cNvSpPr txBox="1"/>
          <p:nvPr/>
        </p:nvSpPr>
        <p:spPr>
          <a:xfrm>
            <a:off x="6387547" y="596780"/>
            <a:ext cx="227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60B0D-0416-4857-80F8-1EA2F6BB1642}"/>
              </a:ext>
            </a:extLst>
          </p:cNvPr>
          <p:cNvSpPr txBox="1"/>
          <p:nvPr/>
        </p:nvSpPr>
        <p:spPr>
          <a:xfrm>
            <a:off x="8878956" y="596780"/>
            <a:ext cx="265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eggs.</a:t>
            </a:r>
          </a:p>
        </p:txBody>
      </p:sp>
    </p:spTree>
    <p:extLst>
      <p:ext uri="{BB962C8B-B14F-4D97-AF65-F5344CB8AC3E}">
        <p14:creationId xmlns:p14="http://schemas.microsoft.com/office/powerpoint/2010/main" val="24011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D896-EAF7-4159-A85B-5A630B7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78" y="128143"/>
            <a:ext cx="883996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38009-C708-4F48-9217-B3A29827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1131" r="53598" b="78659"/>
          <a:stretch/>
        </p:blipFill>
        <p:spPr>
          <a:xfrm>
            <a:off x="1477617" y="417625"/>
            <a:ext cx="6102078" cy="113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A37C-37FF-40CF-BFB6-67A4104B8C34}"/>
              </a:ext>
            </a:extLst>
          </p:cNvPr>
          <p:cNvSpPr txBox="1"/>
          <p:nvPr/>
        </p:nvSpPr>
        <p:spPr>
          <a:xfrm>
            <a:off x="636105" y="3684104"/>
            <a:ext cx="100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grubs                     maggots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A238-D061-4142-872E-3224985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1610501"/>
            <a:ext cx="6102625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7A25-8B33-4979-AA72-7DA1CEA0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" y="490478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5E7AA-761C-4E3F-8249-35213F2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2" y="4699767"/>
            <a:ext cx="1499746" cy="14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6B9CD-70EE-498F-9D29-61037E9A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6653" r="51350" b="53563"/>
          <a:stretch/>
        </p:blipFill>
        <p:spPr>
          <a:xfrm>
            <a:off x="1974573" y="672521"/>
            <a:ext cx="3313043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CC8B-365F-474E-A261-F0D4FDE0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2627306"/>
            <a:ext cx="106933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B2EA8-2A71-4DDC-89A2-F3FB56C6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44" y="4237690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FE835-AC93-4666-A7E7-51B3AF6D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5" y="1040234"/>
            <a:ext cx="331041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BACE5-1A35-4E58-A325-563EE728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54" y="48564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A9F0F-C48F-4A75-B6C7-FFE09870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36" b="69276" l="14759" r="45655">
                        <a14:foregroundMark x1="16552" y1="60861" x2="14759" y2="59589"/>
                        <a14:foregroundMark x1="45655" y1="68493" x2="45655" y2="68493"/>
                      </a14:backgroundRemoval>
                    </a14:imgEffect>
                  </a14:imgLayer>
                </a14:imgProps>
              </a:ext>
            </a:extLst>
          </a:blip>
          <a:srcRect l="14320" t="56121" r="52250" b="29184"/>
          <a:stretch/>
        </p:blipFill>
        <p:spPr>
          <a:xfrm>
            <a:off x="3140767" y="821635"/>
            <a:ext cx="2955233" cy="78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94E77-2212-48EF-BC75-1B2E12A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14" y="1326244"/>
            <a:ext cx="2956816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09D0F-A6D4-47A6-B254-91AAA01EDB79}"/>
              </a:ext>
            </a:extLst>
          </p:cNvPr>
          <p:cNvSpPr txBox="1"/>
          <p:nvPr/>
        </p:nvSpPr>
        <p:spPr>
          <a:xfrm>
            <a:off x="662609" y="3008243"/>
            <a:ext cx="1152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caterpillars                  maggots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3FC1-F30B-49E7-9731-A43A419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3" y="427747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BBDB2-BA6A-4275-8F0D-F6FC4A12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894" y="44058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571-B003-4247-BE71-02CCA54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37333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and start as grubs, maggots or caterpillar.</a:t>
            </a:r>
          </a:p>
        </p:txBody>
      </p:sp>
    </p:spTree>
    <p:extLst>
      <p:ext uri="{BB962C8B-B14F-4D97-AF65-F5344CB8AC3E}">
        <p14:creationId xmlns:p14="http://schemas.microsoft.com/office/powerpoint/2010/main" val="38430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BA623-A1E4-4FA7-B034-7A748490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00" y="237467"/>
            <a:ext cx="7553599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4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C2F4F-05B9-46CA-81BD-4B29BA2164EA}"/>
              </a:ext>
            </a:extLst>
          </p:cNvPr>
          <p:cNvSpPr txBox="1"/>
          <p:nvPr/>
        </p:nvSpPr>
        <p:spPr>
          <a:xfrm>
            <a:off x="649357" y="569843"/>
            <a:ext cx="251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3ECFD-DC57-459A-9393-3DF2D67932F3}"/>
              </a:ext>
            </a:extLst>
          </p:cNvPr>
          <p:cNvSpPr txBox="1"/>
          <p:nvPr/>
        </p:nvSpPr>
        <p:spPr>
          <a:xfrm>
            <a:off x="2875721" y="569843"/>
            <a:ext cx="1577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8935-9BC8-4F3B-B3D6-64C4396E2CE4}"/>
              </a:ext>
            </a:extLst>
          </p:cNvPr>
          <p:cNvSpPr txBox="1"/>
          <p:nvPr/>
        </p:nvSpPr>
        <p:spPr>
          <a:xfrm>
            <a:off x="4393092" y="569843"/>
            <a:ext cx="551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caterpillars</a:t>
            </a:r>
            <a:r>
              <a:rPr lang="en-US" sz="4400" dirty="0"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40D2-5564-4EB9-B440-D626238A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9" t="1414" r="1318" b="4491"/>
          <a:stretch/>
        </p:blipFill>
        <p:spPr>
          <a:xfrm>
            <a:off x="2610679" y="288235"/>
            <a:ext cx="7050155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AA697-C626-47BC-9C73-D17C8766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47" y="103344"/>
            <a:ext cx="824250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29A98-56E7-465E-B5DC-2C5CF44F7FA8}"/>
              </a:ext>
            </a:extLst>
          </p:cNvPr>
          <p:cNvSpPr txBox="1"/>
          <p:nvPr/>
        </p:nvSpPr>
        <p:spPr>
          <a:xfrm>
            <a:off x="768626" y="834887"/>
            <a:ext cx="36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3C65D-24CD-42EF-AFCF-AC9C53FF2EFE}"/>
              </a:ext>
            </a:extLst>
          </p:cNvPr>
          <p:cNvSpPr txBox="1"/>
          <p:nvPr/>
        </p:nvSpPr>
        <p:spPr>
          <a:xfrm>
            <a:off x="2994991" y="834887"/>
            <a:ext cx="123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18779-6464-4F43-888F-6309B177FAA4}"/>
              </a:ext>
            </a:extLst>
          </p:cNvPr>
          <p:cNvSpPr txBox="1"/>
          <p:nvPr/>
        </p:nvSpPr>
        <p:spPr>
          <a:xfrm>
            <a:off x="4267199" y="87464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butterflies…</a:t>
            </a:r>
          </a:p>
        </p:txBody>
      </p:sp>
    </p:spTree>
    <p:extLst>
      <p:ext uri="{BB962C8B-B14F-4D97-AF65-F5344CB8AC3E}">
        <p14:creationId xmlns:p14="http://schemas.microsoft.com/office/powerpoint/2010/main" val="2181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123" b="51546"/>
          <a:stretch/>
        </p:blipFill>
        <p:spPr>
          <a:xfrm rot="16200000">
            <a:off x="2291489" y="-703504"/>
            <a:ext cx="6244049" cy="7964559"/>
          </a:xfrm>
        </p:spPr>
      </p:pic>
    </p:spTree>
    <p:extLst>
      <p:ext uri="{BB962C8B-B14F-4D97-AF65-F5344CB8AC3E}">
        <p14:creationId xmlns:p14="http://schemas.microsoft.com/office/powerpoint/2010/main" val="2263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B99E0-DD09-4E67-87CA-760928EB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/>
          <a:stretch/>
        </p:blipFill>
        <p:spPr>
          <a:xfrm>
            <a:off x="2372139" y="0"/>
            <a:ext cx="7262191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040" r="-1" b="50261"/>
          <a:stretch/>
        </p:blipFill>
        <p:spPr>
          <a:xfrm rot="16200000">
            <a:off x="2589664" y="-1147454"/>
            <a:ext cx="6230795" cy="8839203"/>
          </a:xfrm>
        </p:spPr>
      </p:pic>
    </p:spTree>
    <p:extLst>
      <p:ext uri="{BB962C8B-B14F-4D97-AF65-F5344CB8AC3E}">
        <p14:creationId xmlns:p14="http://schemas.microsoft.com/office/powerpoint/2010/main" val="331199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12034-9C46-4585-BBE6-C782294B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7" b="3054"/>
          <a:stretch/>
        </p:blipFill>
        <p:spPr>
          <a:xfrm>
            <a:off x="2557669" y="237402"/>
            <a:ext cx="7553739" cy="6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2493"/>
          <a:stretch/>
        </p:blipFill>
        <p:spPr>
          <a:xfrm rot="5400000">
            <a:off x="1991684" y="-677304"/>
            <a:ext cx="6648991" cy="8238742"/>
          </a:xfrm>
        </p:spPr>
      </p:pic>
    </p:spTree>
    <p:extLst>
      <p:ext uri="{BB962C8B-B14F-4D97-AF65-F5344CB8AC3E}">
        <p14:creationId xmlns:p14="http://schemas.microsoft.com/office/powerpoint/2010/main" val="8265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Widescreen</PresentationFormat>
  <Paragraphs>50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           has</vt:lpstr>
      <vt:lpstr>has                 hard</vt:lpstr>
      <vt:lpstr>hard         skin</vt:lpstr>
      <vt:lpstr>PowerPoint Presentation</vt:lpstr>
      <vt:lpstr>PowerPoint Presentation</vt:lpstr>
      <vt:lpstr>Insect               can</vt:lpstr>
      <vt:lpstr>shed                 this </vt:lpstr>
      <vt:lpstr>skin        to          get</vt:lpstr>
      <vt:lpstr>shed               bigger</vt:lpstr>
      <vt:lpstr>PowerPoint Presentation</vt:lpstr>
      <vt:lpstr>PowerPoint Presentation</vt:lpstr>
      <vt:lpstr>lots        of           insects</vt:lpstr>
      <vt:lpstr>have            wings</vt:lpstr>
      <vt:lpstr>PowerPoint Presentation</vt:lpstr>
      <vt:lpstr>PowerPoint Presentation</vt:lpstr>
      <vt:lpstr>Insects              hatch</vt:lpstr>
      <vt:lpstr>from          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start as grubs, maggots or caterpillar.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N.Nimri</cp:lastModifiedBy>
  <cp:revision>10</cp:revision>
  <dcterms:created xsi:type="dcterms:W3CDTF">2022-02-26T12:00:43Z</dcterms:created>
  <dcterms:modified xsi:type="dcterms:W3CDTF">2023-02-06T05:50:37Z</dcterms:modified>
</cp:coreProperties>
</file>