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62" r:id="rId19"/>
    <p:sldId id="26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F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5" d="100"/>
          <a:sy n="45" d="100"/>
        </p:scale>
        <p:origin x="822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6000-A2F7-41D1-89DB-0B030D2B4606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3B211-684E-47A9-8441-099854501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04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6000-A2F7-41D1-89DB-0B030D2B4606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3B211-684E-47A9-8441-099854501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157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6000-A2F7-41D1-89DB-0B030D2B4606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3B211-684E-47A9-8441-099854501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959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6000-A2F7-41D1-89DB-0B030D2B4606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3B211-684E-47A9-8441-099854501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92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6000-A2F7-41D1-89DB-0B030D2B4606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3B211-684E-47A9-8441-099854501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45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6000-A2F7-41D1-89DB-0B030D2B4606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3B211-684E-47A9-8441-099854501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79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6000-A2F7-41D1-89DB-0B030D2B4606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3B211-684E-47A9-8441-099854501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217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6000-A2F7-41D1-89DB-0B030D2B4606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3B211-684E-47A9-8441-099854501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479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6000-A2F7-41D1-89DB-0B030D2B4606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3B211-684E-47A9-8441-099854501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233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6000-A2F7-41D1-89DB-0B030D2B4606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3B211-684E-47A9-8441-099854501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99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6000-A2F7-41D1-89DB-0B030D2B4606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3B211-684E-47A9-8441-099854501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495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B6000-A2F7-41D1-89DB-0B030D2B4606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3B211-684E-47A9-8441-099854501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399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05335" y="461681"/>
            <a:ext cx="3415553" cy="229944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8220636" y="461683"/>
            <a:ext cx="3415553" cy="229944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948953" y="461682"/>
            <a:ext cx="3415553" cy="229944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340" y="592649"/>
            <a:ext cx="879480" cy="128139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7770" y="1495423"/>
            <a:ext cx="879480" cy="128139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1652" y="1524839"/>
            <a:ext cx="879480" cy="128139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3998" y="506784"/>
            <a:ext cx="879480" cy="128139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5712" y="506785"/>
            <a:ext cx="879480" cy="128139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1526" y="1524839"/>
            <a:ext cx="1688765" cy="114440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4036" y="506784"/>
            <a:ext cx="1688765" cy="11444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1913" y="1524839"/>
            <a:ext cx="1688765" cy="11444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902" y="461681"/>
            <a:ext cx="1688765" cy="11444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34527" y="326017"/>
            <a:ext cx="1184998" cy="130128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8968" y="1580028"/>
            <a:ext cx="1184998" cy="130128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7344" y="1596416"/>
            <a:ext cx="1184998" cy="130128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0315" y="1593124"/>
            <a:ext cx="1184998" cy="130128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4184" y="398929"/>
            <a:ext cx="1184998" cy="130128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2535" y="373226"/>
            <a:ext cx="1184998" cy="1301283"/>
          </a:xfrm>
          <a:prstGeom prst="rect">
            <a:avLst/>
          </a:prstGeom>
        </p:spPr>
      </p:pic>
      <p:sp>
        <p:nvSpPr>
          <p:cNvPr id="29" name="Rounded Rectangle 28"/>
          <p:cNvSpPr/>
          <p:nvPr/>
        </p:nvSpPr>
        <p:spPr>
          <a:xfrm>
            <a:off x="215918" y="4598893"/>
            <a:ext cx="3496235" cy="2259106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dirty="0"/>
              <a:t>6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4225360" y="4598893"/>
            <a:ext cx="3496235" cy="2259106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dirty="0"/>
              <a:t>4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8497786" y="4598893"/>
            <a:ext cx="3496235" cy="2259106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546228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5797" y="418668"/>
            <a:ext cx="9120406" cy="3761558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828800" y="4545106"/>
            <a:ext cx="8754035" cy="174811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/>
              <a:t>6        5       4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5318" y="754036"/>
            <a:ext cx="2113088" cy="14713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3188" y="2535407"/>
            <a:ext cx="2113088" cy="14713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8318" y="1489703"/>
            <a:ext cx="2113088" cy="14713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0659" y="2377771"/>
            <a:ext cx="2113088" cy="14713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0330" y="754036"/>
            <a:ext cx="2113088" cy="147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657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750" y="620374"/>
            <a:ext cx="9120406" cy="3761558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559859" y="4787153"/>
            <a:ext cx="8646459" cy="146572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/>
              <a:t>3       4       5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0494" y="751206"/>
            <a:ext cx="2895851" cy="15790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4019" y="2603035"/>
            <a:ext cx="2895851" cy="15790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3088" y="751206"/>
            <a:ext cx="2895851" cy="157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771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4773" y="432115"/>
            <a:ext cx="9120406" cy="37615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4773" y="632013"/>
            <a:ext cx="2251088" cy="15278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1752" y="2312227"/>
            <a:ext cx="2251088" cy="15278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9819" y="2450466"/>
            <a:ext cx="2251088" cy="15278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9819" y="707260"/>
            <a:ext cx="2251088" cy="15278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0682" y="2590035"/>
            <a:ext cx="2251088" cy="15278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9776" y="707260"/>
            <a:ext cx="2251088" cy="15278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0571" y="2312227"/>
            <a:ext cx="2251088" cy="15278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3125" y="630106"/>
            <a:ext cx="2251088" cy="1527814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1810155" y="4446689"/>
            <a:ext cx="8384371" cy="156414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/>
              <a:t>7       8       9</a:t>
            </a:r>
          </a:p>
        </p:txBody>
      </p:sp>
    </p:spTree>
    <p:extLst>
      <p:ext uri="{BB962C8B-B14F-4D97-AF65-F5344CB8AC3E}">
        <p14:creationId xmlns:p14="http://schemas.microsoft.com/office/powerpoint/2010/main" val="2900541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0985" y="270750"/>
            <a:ext cx="9120406" cy="3761558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936376" y="4518212"/>
            <a:ext cx="8081683" cy="154641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/>
              <a:t>6        5       4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6376" y="556653"/>
            <a:ext cx="1411621" cy="20586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1984" y="579177"/>
            <a:ext cx="1411621" cy="20586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6872" y="565730"/>
            <a:ext cx="1411621" cy="20586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5235" y="565730"/>
            <a:ext cx="1411621" cy="20586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8517" y="565730"/>
            <a:ext cx="1411621" cy="205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568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5797" y="230409"/>
            <a:ext cx="9120406" cy="3761558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138082" y="4464424"/>
            <a:ext cx="7987553" cy="139849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/>
              <a:t>6        7        8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8459" y="549576"/>
            <a:ext cx="1738845" cy="19181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7898" y="2073861"/>
            <a:ext cx="1738845" cy="19181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3017" y="2100442"/>
            <a:ext cx="1738845" cy="19181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2583" y="511936"/>
            <a:ext cx="1738845" cy="19181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3828" y="549576"/>
            <a:ext cx="1738845" cy="19181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8438" y="549576"/>
            <a:ext cx="1738845" cy="19181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6061" y="549576"/>
            <a:ext cx="1738845" cy="191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684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3715" y="351433"/>
            <a:ext cx="9120406" cy="3761558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057400" y="4491318"/>
            <a:ext cx="8001000" cy="141194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/>
              <a:t>4       5       6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4943" y="445911"/>
            <a:ext cx="3032492" cy="30235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7741" y="513029"/>
            <a:ext cx="3032492" cy="30235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5314" y="513030"/>
            <a:ext cx="3032492" cy="30235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2145" y="486251"/>
            <a:ext cx="3032492" cy="302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046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5797" y="216962"/>
            <a:ext cx="9120406" cy="3761558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111188" y="4316506"/>
            <a:ext cx="8135471" cy="141194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/>
              <a:t>8       7       6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5241" y="618564"/>
            <a:ext cx="1832820" cy="15136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6787" y="2232875"/>
            <a:ext cx="1832820" cy="15136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0596" y="2264923"/>
            <a:ext cx="1832820" cy="15136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0461" y="551327"/>
            <a:ext cx="1832820" cy="15136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214273"/>
            <a:ext cx="1832820" cy="15136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1475" y="551327"/>
            <a:ext cx="1832820" cy="15136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3839" y="2232875"/>
            <a:ext cx="1832820" cy="15136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3839" y="551328"/>
            <a:ext cx="1832820" cy="151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778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0609" y="243857"/>
            <a:ext cx="9120406" cy="3761558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097741" y="4383741"/>
            <a:ext cx="8390965" cy="134470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/>
              <a:t>9         8        7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9467" y="1670373"/>
            <a:ext cx="1565868" cy="15838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5511" y="2237955"/>
            <a:ext cx="1565868" cy="15838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7894" y="470495"/>
            <a:ext cx="1565868" cy="15838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0746" y="2267996"/>
            <a:ext cx="1565868" cy="15838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3066" y="500403"/>
            <a:ext cx="1565868" cy="15838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1939" y="2194467"/>
            <a:ext cx="1565868" cy="15838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9987" y="449628"/>
            <a:ext cx="1565868" cy="15838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2607" y="2205319"/>
            <a:ext cx="1565868" cy="15838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2838" y="510912"/>
            <a:ext cx="1565868" cy="158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428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0214" y="0"/>
            <a:ext cx="1091786" cy="11775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8428" y="615647"/>
            <a:ext cx="1091786" cy="11775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5434" y="4149725"/>
            <a:ext cx="1091786" cy="11775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4646" y="3568583"/>
            <a:ext cx="1091786" cy="11775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858" y="2972220"/>
            <a:ext cx="1091786" cy="11775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3070" y="2375857"/>
            <a:ext cx="1091786" cy="11775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6642" y="1198352"/>
            <a:ext cx="1091786" cy="11775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2282" y="1794715"/>
            <a:ext cx="1091786" cy="11775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9288" y="5344643"/>
            <a:ext cx="1091786" cy="11775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2361" y="4747184"/>
            <a:ext cx="1091786" cy="1177505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8263255" y="5572795"/>
            <a:ext cx="978016" cy="102197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14" name="Oval 13"/>
          <p:cNvSpPr/>
          <p:nvPr/>
        </p:nvSpPr>
        <p:spPr>
          <a:xfrm>
            <a:off x="6789955" y="155528"/>
            <a:ext cx="978016" cy="102197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5" name="Oval 14"/>
          <p:cNvSpPr/>
          <p:nvPr/>
        </p:nvSpPr>
        <p:spPr>
          <a:xfrm>
            <a:off x="11188" y="1954727"/>
            <a:ext cx="978016" cy="102197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6" name="Oval 15"/>
          <p:cNvSpPr/>
          <p:nvPr/>
        </p:nvSpPr>
        <p:spPr>
          <a:xfrm>
            <a:off x="2761062" y="2194438"/>
            <a:ext cx="978016" cy="102197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17" name="Oval 16"/>
          <p:cNvSpPr/>
          <p:nvPr/>
        </p:nvSpPr>
        <p:spPr>
          <a:xfrm>
            <a:off x="360731" y="4031524"/>
            <a:ext cx="978016" cy="102197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8" name="Oval 17"/>
          <p:cNvSpPr/>
          <p:nvPr/>
        </p:nvSpPr>
        <p:spPr>
          <a:xfrm>
            <a:off x="10554321" y="4431942"/>
            <a:ext cx="978016" cy="102197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9" name="Oval 18"/>
          <p:cNvSpPr/>
          <p:nvPr/>
        </p:nvSpPr>
        <p:spPr>
          <a:xfrm>
            <a:off x="5515040" y="5561390"/>
            <a:ext cx="978016" cy="102197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0" name="Oval 19"/>
          <p:cNvSpPr/>
          <p:nvPr/>
        </p:nvSpPr>
        <p:spPr>
          <a:xfrm>
            <a:off x="7936052" y="3553362"/>
            <a:ext cx="978016" cy="102197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1" name="Oval 20"/>
          <p:cNvSpPr/>
          <p:nvPr/>
        </p:nvSpPr>
        <p:spPr>
          <a:xfrm>
            <a:off x="10611206" y="2044163"/>
            <a:ext cx="978016" cy="102197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2" name="Oval 21"/>
          <p:cNvSpPr/>
          <p:nvPr/>
        </p:nvSpPr>
        <p:spPr>
          <a:xfrm>
            <a:off x="4811041" y="383742"/>
            <a:ext cx="978016" cy="102197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3" name="Up Arrow 22"/>
          <p:cNvSpPr/>
          <p:nvPr/>
        </p:nvSpPr>
        <p:spPr>
          <a:xfrm rot="3473728">
            <a:off x="6465631" y="958118"/>
            <a:ext cx="534876" cy="6084255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097741" y="104658"/>
            <a:ext cx="1047179" cy="107284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2282574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0721" y="0"/>
            <a:ext cx="1091279" cy="11766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0282" y="3574714"/>
            <a:ext cx="1091279" cy="11766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2840" y="2351006"/>
            <a:ext cx="1091279" cy="11766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5057" y="1176630"/>
            <a:ext cx="1091279" cy="11766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3921" y="589442"/>
            <a:ext cx="1091279" cy="11766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2571" y="1763818"/>
            <a:ext cx="1091279" cy="11766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445" y="5384532"/>
            <a:ext cx="1091279" cy="11766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7724" y="4799573"/>
            <a:ext cx="1091279" cy="11766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9003" y="4211258"/>
            <a:ext cx="1091279" cy="117663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1561" y="2962860"/>
            <a:ext cx="1091279" cy="11766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9748" y="2154658"/>
            <a:ext cx="5639289" cy="3755461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8198796" y="5521318"/>
            <a:ext cx="1089212" cy="96818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10441016" y="4640160"/>
            <a:ext cx="1089212" cy="96818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16" name="Oval 15"/>
          <p:cNvSpPr/>
          <p:nvPr/>
        </p:nvSpPr>
        <p:spPr>
          <a:xfrm>
            <a:off x="5318260" y="5521318"/>
            <a:ext cx="1089212" cy="96818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17" name="Oval 16"/>
          <p:cNvSpPr/>
          <p:nvPr/>
        </p:nvSpPr>
        <p:spPr>
          <a:xfrm>
            <a:off x="7500818" y="4163029"/>
            <a:ext cx="1089212" cy="96818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8" name="Oval 17"/>
          <p:cNvSpPr/>
          <p:nvPr/>
        </p:nvSpPr>
        <p:spPr>
          <a:xfrm>
            <a:off x="9714965" y="2672171"/>
            <a:ext cx="1089212" cy="96818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9" name="Oval 18"/>
          <p:cNvSpPr/>
          <p:nvPr/>
        </p:nvSpPr>
        <p:spPr>
          <a:xfrm>
            <a:off x="5293025" y="397602"/>
            <a:ext cx="1089212" cy="96818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0" name="Oval 19"/>
          <p:cNvSpPr/>
          <p:nvPr/>
        </p:nvSpPr>
        <p:spPr>
          <a:xfrm>
            <a:off x="618945" y="3194841"/>
            <a:ext cx="1089212" cy="96818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1" name="Oval 20"/>
          <p:cNvSpPr/>
          <p:nvPr/>
        </p:nvSpPr>
        <p:spPr>
          <a:xfrm>
            <a:off x="3128598" y="2188077"/>
            <a:ext cx="1089212" cy="96818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2" name="Oval 21"/>
          <p:cNvSpPr/>
          <p:nvPr/>
        </p:nvSpPr>
        <p:spPr>
          <a:xfrm>
            <a:off x="275891" y="1348987"/>
            <a:ext cx="1089212" cy="96818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3" name="Oval 22"/>
          <p:cNvSpPr/>
          <p:nvPr/>
        </p:nvSpPr>
        <p:spPr>
          <a:xfrm>
            <a:off x="2726254" y="213673"/>
            <a:ext cx="1089212" cy="96818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4" name="Oval 23"/>
          <p:cNvSpPr/>
          <p:nvPr/>
        </p:nvSpPr>
        <p:spPr>
          <a:xfrm>
            <a:off x="7221071" y="91086"/>
            <a:ext cx="1235753" cy="106087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689731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0" y="430306"/>
            <a:ext cx="3724835" cy="240702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8314764" y="430304"/>
            <a:ext cx="3724835" cy="240702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157382" y="430305"/>
            <a:ext cx="3724835" cy="240702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11642" y="323568"/>
            <a:ext cx="2438134" cy="15335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63" y="370911"/>
            <a:ext cx="2438134" cy="153352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87" y="1197067"/>
            <a:ext cx="2438134" cy="153352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754" y="352983"/>
            <a:ext cx="2438134" cy="153352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32735" y="1913401"/>
            <a:ext cx="2438134" cy="153352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817" y="1913401"/>
            <a:ext cx="2438134" cy="153352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25" y="1895473"/>
            <a:ext cx="2438134" cy="153352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859" y="492855"/>
            <a:ext cx="1200287" cy="119495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2973" y="1485491"/>
            <a:ext cx="1200287" cy="119495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4103" y="522270"/>
            <a:ext cx="1200287" cy="119495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9825" y="471398"/>
            <a:ext cx="1076324" cy="106203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8896" y="452886"/>
            <a:ext cx="1076324" cy="106203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9825" y="1551948"/>
            <a:ext cx="1076324" cy="106203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9346" y="1557205"/>
            <a:ext cx="1076324" cy="106203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0731" y="1566381"/>
            <a:ext cx="1076324" cy="106203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48373" y="1533435"/>
            <a:ext cx="1076324" cy="106203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5116" y="430304"/>
            <a:ext cx="1076324" cy="106203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23021" y="396283"/>
            <a:ext cx="1076324" cy="1062037"/>
          </a:xfrm>
          <a:prstGeom prst="rect">
            <a:avLst/>
          </a:prstGeom>
        </p:spPr>
      </p:pic>
      <p:sp>
        <p:nvSpPr>
          <p:cNvPr id="31" name="Rounded Rectangle 30"/>
          <p:cNvSpPr/>
          <p:nvPr/>
        </p:nvSpPr>
        <p:spPr>
          <a:xfrm>
            <a:off x="168466" y="4195761"/>
            <a:ext cx="3724835" cy="250331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dirty="0"/>
              <a:t>8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8274510" y="4302496"/>
            <a:ext cx="3724835" cy="250331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dirty="0"/>
              <a:t>3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4221488" y="4302496"/>
            <a:ext cx="3724835" cy="250331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965635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08516" y="322593"/>
            <a:ext cx="3913094" cy="232634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8205721" y="322593"/>
            <a:ext cx="3913094" cy="232634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130126" y="338560"/>
            <a:ext cx="3913094" cy="232634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3890" y="1849003"/>
            <a:ext cx="1103036" cy="6023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8702" y="1184606"/>
            <a:ext cx="1103036" cy="60231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213" y="1149443"/>
            <a:ext cx="1103036" cy="60231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7624" y="1119414"/>
            <a:ext cx="1103036" cy="60231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3453" y="412241"/>
            <a:ext cx="1103036" cy="60231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6157" y="412328"/>
            <a:ext cx="1103036" cy="60231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8105" y="496564"/>
            <a:ext cx="1103036" cy="60231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1296" y="1954584"/>
            <a:ext cx="1103036" cy="60231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9798" y="1954584"/>
            <a:ext cx="1103036" cy="60231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54" y="507261"/>
            <a:ext cx="2066976" cy="206149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6888" y="389825"/>
            <a:ext cx="2066976" cy="206149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7018" y="278651"/>
            <a:ext cx="2810500" cy="2414225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127313" y="4275183"/>
            <a:ext cx="3946543" cy="243148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dirty="0"/>
              <a:t>1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4201169" y="4275184"/>
            <a:ext cx="3946543" cy="243148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dirty="0"/>
              <a:t>2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8266663" y="4275184"/>
            <a:ext cx="3946543" cy="243148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694308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47918" y="524435"/>
            <a:ext cx="3872753" cy="238013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8319246" y="524435"/>
            <a:ext cx="3872753" cy="238013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233582" y="524435"/>
            <a:ext cx="3872753" cy="238013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4906" y="2061155"/>
            <a:ext cx="1078378" cy="8638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4755" y="1152226"/>
            <a:ext cx="1078378" cy="8638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2495" y="1199290"/>
            <a:ext cx="1078378" cy="86380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2339" y="1314167"/>
            <a:ext cx="1078378" cy="86380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3284" y="381645"/>
            <a:ext cx="1078378" cy="86380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3231" y="390480"/>
            <a:ext cx="1078378" cy="86380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2731" y="493774"/>
            <a:ext cx="1078378" cy="86380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598" y="735347"/>
            <a:ext cx="1395072" cy="92788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649" y="1907525"/>
            <a:ext cx="1395072" cy="92788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6757" y="715436"/>
            <a:ext cx="1395072" cy="92788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2262" y="612117"/>
            <a:ext cx="1418063" cy="96648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61437" y="2178116"/>
            <a:ext cx="1418063" cy="96648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4357" y="1553680"/>
            <a:ext cx="1418063" cy="96648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8611" y="1411456"/>
            <a:ext cx="1418063" cy="96648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3652" y="1411456"/>
            <a:ext cx="1418063" cy="96648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8233" y="1417800"/>
            <a:ext cx="1418063" cy="96648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4204" y="561500"/>
            <a:ext cx="1418063" cy="96648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0932" y="556904"/>
            <a:ext cx="1418063" cy="96648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09737" y="556904"/>
            <a:ext cx="1418063" cy="96648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0381" y="1786808"/>
            <a:ext cx="1395072" cy="927885"/>
          </a:xfrm>
          <a:prstGeom prst="rect">
            <a:avLst/>
          </a:prstGeom>
        </p:spPr>
      </p:pic>
      <p:sp>
        <p:nvSpPr>
          <p:cNvPr id="30" name="Rounded Rectangle 29"/>
          <p:cNvSpPr/>
          <p:nvPr/>
        </p:nvSpPr>
        <p:spPr>
          <a:xfrm>
            <a:off x="36946" y="4452883"/>
            <a:ext cx="3872754" cy="2380130"/>
          </a:xfrm>
          <a:prstGeom prst="roundRect">
            <a:avLst/>
          </a:prstGeom>
          <a:solidFill>
            <a:srgbClr val="2EFC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dirty="0"/>
              <a:t>9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4245500" y="4452883"/>
            <a:ext cx="3872754" cy="2380130"/>
          </a:xfrm>
          <a:prstGeom prst="roundRect">
            <a:avLst/>
          </a:prstGeom>
          <a:solidFill>
            <a:srgbClr val="2EFC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dirty="0"/>
              <a:t>8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8284555" y="4452883"/>
            <a:ext cx="3872754" cy="2380130"/>
          </a:xfrm>
          <a:prstGeom prst="roundRect">
            <a:avLst/>
          </a:prstGeom>
          <a:solidFill>
            <a:srgbClr val="2EFC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053567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707776" y="645459"/>
            <a:ext cx="9103659" cy="375172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191871" y="4760259"/>
            <a:ext cx="7906870" cy="162709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/>
              <a:t>4        6         5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7776" y="1060044"/>
            <a:ext cx="2810500" cy="2810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3687" y="1089180"/>
            <a:ext cx="2810500" cy="2810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116073"/>
            <a:ext cx="2810500" cy="2810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9332" y="1060044"/>
            <a:ext cx="2810500" cy="281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352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5797" y="351433"/>
            <a:ext cx="9120406" cy="37615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0881" y="351433"/>
            <a:ext cx="2115671" cy="21156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8057" y="2066365"/>
            <a:ext cx="2115671" cy="21156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9670" y="185586"/>
            <a:ext cx="2115671" cy="21156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0527" y="1863713"/>
            <a:ext cx="2115671" cy="21156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014" y="1930516"/>
            <a:ext cx="2115671" cy="21156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5607" y="2030722"/>
            <a:ext cx="2115671" cy="21156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2140" y="224117"/>
            <a:ext cx="2115671" cy="21156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6910" y="294972"/>
            <a:ext cx="2115671" cy="21156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1547" y="243857"/>
            <a:ext cx="2115671" cy="2115671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872175" y="4603592"/>
            <a:ext cx="8485677" cy="176156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/>
              <a:t>9       7       8</a:t>
            </a:r>
          </a:p>
        </p:txBody>
      </p:sp>
    </p:spTree>
    <p:extLst>
      <p:ext uri="{BB962C8B-B14F-4D97-AF65-F5344CB8AC3E}">
        <p14:creationId xmlns:p14="http://schemas.microsoft.com/office/powerpoint/2010/main" val="574413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5797" y="432115"/>
            <a:ext cx="9120406" cy="3761558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003612" y="4612341"/>
            <a:ext cx="8202706" cy="157330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/>
              <a:t>8       7       5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1906" y="769844"/>
            <a:ext cx="1689007" cy="17425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8660" y="2251826"/>
            <a:ext cx="1689007" cy="17425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3711" y="2382087"/>
            <a:ext cx="1689007" cy="17425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7750" y="2382087"/>
            <a:ext cx="1689007" cy="17425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7872" y="769843"/>
            <a:ext cx="1689007" cy="17425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8419" y="769844"/>
            <a:ext cx="1689007" cy="17425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7311" y="769843"/>
            <a:ext cx="1689007" cy="174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468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8186" y="337986"/>
            <a:ext cx="9120406" cy="37615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0226" y="524059"/>
            <a:ext cx="2062730" cy="17718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9104" y="2295949"/>
            <a:ext cx="2062730" cy="17718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1924" y="2295950"/>
            <a:ext cx="2062730" cy="17718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6554" y="492356"/>
            <a:ext cx="2062730" cy="17718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0186" y="2244174"/>
            <a:ext cx="2062730" cy="17718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0272" y="2171019"/>
            <a:ext cx="2062730" cy="17718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7275" y="457401"/>
            <a:ext cx="2062730" cy="17718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3157" y="399130"/>
            <a:ext cx="2062730" cy="1771889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2286000" y="4437530"/>
            <a:ext cx="8373039" cy="176156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/>
              <a:t>9       6        8</a:t>
            </a:r>
          </a:p>
        </p:txBody>
      </p:sp>
    </p:spTree>
    <p:extLst>
      <p:ext uri="{BB962C8B-B14F-4D97-AF65-F5344CB8AC3E}">
        <p14:creationId xmlns:p14="http://schemas.microsoft.com/office/powerpoint/2010/main" val="1759911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171108" y="4518211"/>
            <a:ext cx="8485095" cy="141194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/>
              <a:t>6       5       4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5797" y="432115"/>
            <a:ext cx="9120406" cy="37615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4789" y="703276"/>
            <a:ext cx="1559881" cy="16096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2747" y="2243171"/>
            <a:ext cx="1559881" cy="16096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4094" y="2312893"/>
            <a:ext cx="1559881" cy="16096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6494" y="703276"/>
            <a:ext cx="1559881" cy="16096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8743" y="2448475"/>
            <a:ext cx="1559881" cy="16096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2191" y="703277"/>
            <a:ext cx="1559881" cy="160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0958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73</Words>
  <Application>Microsoft Office PowerPoint</Application>
  <PresentationFormat>Widescreen</PresentationFormat>
  <Paragraphs>47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THINK PAD</dc:creator>
  <cp:lastModifiedBy>H.AlSamawi</cp:lastModifiedBy>
  <cp:revision>11</cp:revision>
  <dcterms:created xsi:type="dcterms:W3CDTF">2021-01-02T13:22:39Z</dcterms:created>
  <dcterms:modified xsi:type="dcterms:W3CDTF">2023-02-06T13:31:14Z</dcterms:modified>
</cp:coreProperties>
</file>