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1270-FA44-4461-A172-B22E5FE11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0274B-D696-4A17-A023-45716AFA6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4D202-C4F6-428E-9036-C56477FB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36F2F-8D8E-4EAE-8D3B-4077E46A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5F5B5-25BE-4566-9F33-FE45F7E3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D31F-2041-4DDD-9E63-628245D7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B508C-CE4B-44D0-9A62-A6F78C1EA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F68BF-880A-422A-A425-842FE609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B0324-6F63-4965-A805-0F5AC805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8FC56-0A98-4E8B-8342-CFB9601C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436FD7-87E7-4D2B-8FAB-E980A5253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E0F25-052C-4F3F-B3B0-859A7B9D0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AF0F6-7DE7-4AB6-989E-09A9BF8C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42EA-1583-4AB6-B848-C0D8E0DC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970B3-23AA-4825-A70A-287FEA38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2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53D1-C7AB-433E-945D-EA9D16967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30DF-30FD-4923-8311-AEE98FC76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F06F5-5258-4573-8B85-9DBF4BB2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E898-47AE-4047-9CA2-1FCC839E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1869-564C-47D5-A8E8-7D553132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1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DE4E-AE75-477A-A2F6-42271A21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24E71-46E4-49F3-819B-DF1B4219E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F048C-28BD-4133-9629-DB9D5EBB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019DA-6390-40A2-8B3D-F7E95080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9EE99-DBDF-4FE3-ABCA-8A26653E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0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AC8B-B9AF-465A-95C2-9A1FF1FF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B3F9-8564-4C08-9741-F049ED512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1CDAD-AE56-4540-B217-2FC6902D8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7BBDE-6521-434F-A5E9-329AB6FA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2B2A9-771E-4F1C-BAB2-D2F64698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EE31F-64BA-430C-B006-429D7A4D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7968-3AF4-4747-A9F8-AA033FF5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57F02-EA21-4077-886F-780506B89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04114-F0C0-43A7-AE88-ACFBE4FC8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6FCBF-DEFD-4EB4-B43A-191F0A383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0B8B5-87C6-49C0-B64E-D4ACACB68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244FE-F486-4EA9-9240-F8AF49CC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376DB-8793-4F4F-841F-31DEAC19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0A00B-257B-469C-BDA1-ECF26AA7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5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19CE-9390-4F4E-8889-FC244DE7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B9787-0AAD-48D6-99FC-DC1E6684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5B031-2B15-447A-B09C-563F7DC9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9F02C-3F43-46ED-8A8D-00228655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5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E127C-0248-42B8-8129-30BC5C1E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66B39-0459-4ED5-888D-6674BBCA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BA09C-7D0E-401B-B77F-21D154CC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8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C841-491C-497E-A1BC-225A09DC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FE25F-5FC7-47F3-9A01-BEC5113F9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30EB9-FD00-48D2-B3E6-6D1454105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37606-57A0-4CFB-99AA-CC798087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C764C-282F-4125-B3EE-6D7CD837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102B-A5C0-4AF7-AA38-0925C62B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3356-F852-400C-970E-0A815773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E40C6-F6D8-4C46-BB47-00F20A21D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AF5B4-30A8-498E-A35E-68EF0A7E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C113B-095D-4DFD-A65E-333469B4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64FE2-34D0-4CEB-AD8C-36DA547C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52A81-BA4C-4FBF-83E6-BBF686EC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0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424D1-511D-426C-8C7B-03F00BD3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CE6FD-A702-4E2C-86B7-CC0DF8B02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25D6E-A649-4469-9C06-4EE280C21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50EF-1951-4C69-A299-69A3CEF565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AB665-C87B-4FF9-A777-78A2FE0FC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5628-1E91-4A23-A4D2-85EC626C3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BA94-FCD1-4349-8D0F-40AD1660A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1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08EC7-CC4E-4A59-A798-7A6DB957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35" y="838200"/>
            <a:ext cx="949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4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AE4146-06E7-4BDF-8352-3CCB3F32C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026" y="4016047"/>
            <a:ext cx="2182557" cy="2097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0E46F-A275-46B4-A0CF-E1EA7B64C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81" y="5442506"/>
            <a:ext cx="9827604" cy="1261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A7EEE-C44C-4A11-BFB2-4746A1D6E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260" y="3202031"/>
            <a:ext cx="1950889" cy="2383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F9537D-237D-427D-A947-B001C1556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07" y="2912989"/>
            <a:ext cx="2219136" cy="2383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238529-15E7-4F07-B8A6-E5E29DF3E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205" y="153512"/>
            <a:ext cx="4256684" cy="2759477"/>
          </a:xfrm>
          <a:prstGeom prst="rect">
            <a:avLst/>
          </a:prstGeom>
        </p:spPr>
      </p:pic>
      <p:pic>
        <p:nvPicPr>
          <p:cNvPr id="1026" name="Picture 2" descr="How to Wash Dishes">
            <a:extLst>
              <a:ext uri="{FF2B5EF4-FFF2-40B4-BE49-F238E27FC236}">
                <a16:creationId xmlns:a16="http://schemas.microsoft.com/office/drawing/2014/main" id="{6D5C1F8E-8938-40B1-92CB-43B4D26E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5" y="198933"/>
            <a:ext cx="4140491" cy="27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C5421-DC36-4DA5-B908-71E7C8581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055" y="3231870"/>
            <a:ext cx="2219136" cy="2383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9EFBB2-4189-4D36-9F8D-084E38E55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09" y="2893058"/>
            <a:ext cx="1950889" cy="2383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424A59-B0C4-4568-90F0-78A9B1EBF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96" y="3550684"/>
            <a:ext cx="2182557" cy="2097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EF86AE-9F07-4442-8DAC-01E66141A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50" y="5635776"/>
            <a:ext cx="9827604" cy="1261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624AB7-5837-4160-9087-2B3695B00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78" y="199799"/>
            <a:ext cx="4634948" cy="3082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978CEE-D12D-4F79-B7E5-58D2EE61D3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105" y="199799"/>
            <a:ext cx="4741326" cy="30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85CD07-F455-4BCA-B6AA-7377EECAC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135" b="10621"/>
          <a:stretch/>
        </p:blipFill>
        <p:spPr>
          <a:xfrm>
            <a:off x="1417465" y="3490794"/>
            <a:ext cx="2216426" cy="2383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95A21A-2124-4969-BE54-CEC647D85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76" b="10621"/>
          <a:stretch/>
        </p:blipFill>
        <p:spPr>
          <a:xfrm>
            <a:off x="8619663" y="3190712"/>
            <a:ext cx="1951383" cy="2383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05C1C0-F176-46EE-BEBC-1DC3BAB67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1" b="97727" l="437" r="99127">
                        <a14:foregroundMark x1="46725" y1="30000" x2="53275" y2="7727"/>
                        <a14:foregroundMark x1="53275" y1="7727" x2="31004" y2="9545"/>
                        <a14:foregroundMark x1="31004" y1="9545" x2="30568" y2="21364"/>
                        <a14:foregroundMark x1="52402" y1="5909" x2="39738" y2="4091"/>
                        <a14:foregroundMark x1="10480" y1="26364" x2="873" y2="47727"/>
                        <a14:foregroundMark x1="873" y1="47727" x2="9607" y2="65455"/>
                        <a14:foregroundMark x1="66812" y1="50455" x2="55459" y2="74545"/>
                        <a14:foregroundMark x1="55459" y1="74545" x2="67249" y2="94091"/>
                        <a14:foregroundMark x1="67249" y1="94091" x2="85590" y2="78636"/>
                        <a14:foregroundMark x1="85590" y1="78636" x2="91703" y2="55909"/>
                        <a14:foregroundMark x1="91703" y1="55909" x2="91703" y2="55909"/>
                        <a14:foregroundMark x1="80349" y1="52727" x2="78603" y2="55909"/>
                        <a14:foregroundMark x1="52838" y1="95909" x2="75109" y2="98182"/>
                        <a14:foregroundMark x1="75109" y1="98182" x2="93450" y2="83636"/>
                        <a14:foregroundMark x1="93450" y1="83636" x2="99127" y2="56818"/>
                        <a14:foregroundMark x1="99127" y1="56818" x2="94760" y2="49545"/>
                        <a14:foregroundMark x1="67686" y1="44091" x2="66812" y2="80000"/>
                        <a14:foregroundMark x1="88646" y1="52727" x2="69869" y2="67273"/>
                        <a14:foregroundMark x1="69869" y1="67273" x2="69432" y2="68636"/>
                        <a14:foregroundMark x1="79476" y1="94091" x2="56332" y2="97727"/>
                        <a14:foregroundMark x1="56332" y1="97727" x2="52838" y2="93182"/>
                        <a14:foregroundMark x1="72489" y1="76818" x2="66812" y2="7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032" y="3145097"/>
            <a:ext cx="2181225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7F4573-62C3-440B-B264-67B41FF03189}"/>
              </a:ext>
            </a:extLst>
          </p:cNvPr>
          <p:cNvSpPr txBox="1"/>
          <p:nvPr/>
        </p:nvSpPr>
        <p:spPr>
          <a:xfrm>
            <a:off x="1950555" y="5657671"/>
            <a:ext cx="8044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1                                 2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49EC76-96BF-4668-98E3-CA602BEFF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879" y="249099"/>
            <a:ext cx="4172157" cy="2853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60E45-C83B-4ABA-8B3D-B6E76DE30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99" y="249099"/>
            <a:ext cx="4463705" cy="28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6A14DA-0ED4-48A7-93AF-7A60BC8B4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-153006" t="77242" r="220120" b="-31922"/>
          <a:stretch/>
        </p:blipFill>
        <p:spPr>
          <a:xfrm>
            <a:off x="5911085" y="2711209"/>
            <a:ext cx="689114" cy="1192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BC3B7C-0E79-4C13-9DB6-1371800A2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364" y="3429000"/>
            <a:ext cx="2219136" cy="2383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50B18A-C39E-4DCB-8585-F5080DDAA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302" y="3315016"/>
            <a:ext cx="1950889" cy="2383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B5B07F-6BA3-4C4A-A0DA-FAC9B0F61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049" y="3417822"/>
            <a:ext cx="2182557" cy="2097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329FDF-E3D6-4816-A846-05C9A77AE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452" y="5624531"/>
            <a:ext cx="8839966" cy="1266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B3A7D8-8ED3-4626-85E0-42882217FB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11" y="239595"/>
            <a:ext cx="4848225" cy="31894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C947AD-9308-4713-8B90-940BFC918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9400" y="239595"/>
            <a:ext cx="4848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CA2FEA-6FC2-4317-BEAA-EC1146F06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889" y="3429000"/>
            <a:ext cx="2219136" cy="2383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8B39D-2060-4FD5-880C-897389539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57" y="3429000"/>
            <a:ext cx="1950889" cy="2383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51486-E803-4C67-A189-043B10BCE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189" y="4005420"/>
            <a:ext cx="2182557" cy="2097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D3C3B-A412-4371-8EC3-FA06A6832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485" y="5596019"/>
            <a:ext cx="8839966" cy="1261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3EAB12-625D-4805-9686-1687D8E1F3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812"/>
          <a:stretch/>
        </p:blipFill>
        <p:spPr>
          <a:xfrm>
            <a:off x="6434932" y="304800"/>
            <a:ext cx="5361245" cy="3233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321EC9-B965-47E9-AD3D-24972A9D9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28" y="291340"/>
            <a:ext cx="5164967" cy="32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AC4FFD-4245-4EC2-A9B0-E533C15B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167" y="3479111"/>
            <a:ext cx="2219136" cy="2383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B299AF-AECD-4C22-AAC5-83592E0C9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61" y="3011713"/>
            <a:ext cx="1950889" cy="2383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299E7-F288-4A4F-BE62-F70993288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904" y="3011713"/>
            <a:ext cx="2182557" cy="2097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39655-13AC-4907-93E2-832E07D15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385" y="5503254"/>
            <a:ext cx="9825229" cy="1261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CB1E07-D034-4FF3-B123-36BEAD6D1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9839" y="92765"/>
            <a:ext cx="4381500" cy="3286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2C51C-3494-4F1E-89EA-E52BEE819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79" y="92765"/>
            <a:ext cx="4389981" cy="31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80973-DBA5-4034-AFFA-CE4F4A9ED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50" y="3429000"/>
            <a:ext cx="2219136" cy="2383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E2C74-9ADA-4080-9D74-A2CA3AB1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852" y="3206471"/>
            <a:ext cx="1950889" cy="2383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BEB12E-74B3-483A-AC7A-4C3FC3FA9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02" y="3572268"/>
            <a:ext cx="2182557" cy="2097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47CD0-59DC-4608-8A2A-FEF1C3ACA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37" y="5646538"/>
            <a:ext cx="9827604" cy="1261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265B8F-7A0B-4E86-AF75-C1C413877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02" y="188794"/>
            <a:ext cx="5364759" cy="3017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372FE4-336E-4837-9094-3AF59AFF5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281" y="229904"/>
            <a:ext cx="4989841" cy="297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B90CC-6654-47F1-B96E-BD939531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99" y="3442540"/>
            <a:ext cx="2219136" cy="2383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64F9BE-76C4-40F4-B985-CCC32219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514" y="3343106"/>
            <a:ext cx="1950889" cy="2383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B87E7-7CE5-4451-A2EF-E17C55ACB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70" y="4008732"/>
            <a:ext cx="2182557" cy="2097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B9D00-6CD5-45EC-989C-8BB6790E8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799" y="5474948"/>
            <a:ext cx="9827604" cy="1261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ADEBE3-2C31-468D-BA7B-7467226B9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87" y="81314"/>
            <a:ext cx="5204326" cy="3599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10EE7E-F630-4610-8A16-5B7F2F4D1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090" y="121071"/>
            <a:ext cx="4886736" cy="35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1D951F-E760-4CD7-AA12-8F3E557E6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81" y="3202032"/>
            <a:ext cx="1950889" cy="2383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42ACA-5E82-40F1-9145-DA9F7EAB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249" y="3305543"/>
            <a:ext cx="2219136" cy="2383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803D3-AC91-45DB-B643-9953CE3D9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224" y="3809126"/>
            <a:ext cx="2182557" cy="2097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73C96-6A09-46AE-98AC-84CD5AF75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81" y="5442506"/>
            <a:ext cx="9827604" cy="126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CE313-139C-4753-B7A8-D4ADAE106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695" y="118846"/>
            <a:ext cx="4788752" cy="3186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4CF5FD-68E1-4D3E-8870-4CE9A4EF7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643" y="214949"/>
            <a:ext cx="4579661" cy="30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718AC-44E7-41FC-9FAB-4877A4BB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045" y="4073345"/>
            <a:ext cx="2182557" cy="2097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C3FFF-7FF5-400E-B0A6-59D6C142D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81" y="5442506"/>
            <a:ext cx="9827604" cy="1261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A1EF7-B43B-4523-9FC3-C4C08EE4A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67" y="3225685"/>
            <a:ext cx="1950889" cy="2383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FD7AF-86AD-47D6-A8DB-8AB1DAFB8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492" y="3244294"/>
            <a:ext cx="2219136" cy="2383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F31561-E739-4997-9090-E064671681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243"/>
          <a:stretch/>
        </p:blipFill>
        <p:spPr>
          <a:xfrm>
            <a:off x="8123583" y="119508"/>
            <a:ext cx="3673336" cy="2876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9F3797-EAC2-41D7-B65B-36AA115A6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54" y="171846"/>
            <a:ext cx="3673336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L.Khoury</cp:lastModifiedBy>
  <cp:revision>15</cp:revision>
  <dcterms:created xsi:type="dcterms:W3CDTF">2021-09-01T15:34:57Z</dcterms:created>
  <dcterms:modified xsi:type="dcterms:W3CDTF">2022-03-14T14:53:12Z</dcterms:modified>
</cp:coreProperties>
</file>