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5833"/>
  </p:normalViewPr>
  <p:slideViewPr>
    <p:cSldViewPr snapToGrid="0">
      <p:cViewPr varScale="1">
        <p:scale>
          <a:sx n="107" d="100"/>
          <a:sy n="107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89B8-A46E-471B-804C-A0C856021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19784-E2C3-47C7-9D4D-0A14C179E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4D1B-05E7-458B-88BB-F523CF84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89607-BFE0-4388-BFF2-F314286C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B031A-1493-4DAF-987B-4895C251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17B5-688C-4560-891B-CCE0CB89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573A5-100B-4E5D-9C4A-4F5E9310D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966FC-3E37-442C-AB0E-DBBB2CD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6B312-8B2B-4176-B39E-57816F2E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EEEAD-0ACA-469D-AADB-2A9A423D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0831E-1309-4F81-86CC-5F1029E30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5A98B-D9C4-455B-8CFA-AD4461915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43626-D384-459B-8D12-24D068D2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CCD7-3F64-4402-AA42-1A6AC904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9CD52-7B25-477D-85D4-485EA51E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4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9465-81B7-4733-89E8-6091173A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7012-A401-44BC-9324-7B1678DC9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B155E-F7C2-46C0-B998-2CB25D33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98B80-0800-44D6-97BD-4BF44CE1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D002-1919-4FF9-99F7-4F55892F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E61B-5412-4EFD-BEA4-D47FEBDC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9DF54-5AF2-4CAA-81EF-B9AD6D40F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0FB7-D452-4382-A4D2-B4B4E120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79B6D-8B2B-4FB9-BD59-06D61DCA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4BD9E-D1E9-4025-BC2C-DE96E75B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35F9-7807-4723-9BBA-5558404B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B2FCE-5BE3-425B-B6D2-A3C5C7FC3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7AD61-0109-4728-84E6-F888A84C0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1BEF8-492A-451B-9EA5-9E7C15AB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99FB2-DE3A-4263-B1E2-B956E7B8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85C0A-CD97-4204-B21A-AA22D3C0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9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E6CC-F8ED-42D0-8DA9-FD4B4A52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59A2D-88C6-4BB9-94DD-82813FF15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991A1-0364-4772-A909-8AFFD4457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0CE9A-1605-4637-8E2F-9CEDD357A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83BBA-07A9-491D-9155-94DF539EA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67487-5538-40F6-9ADE-9BD64F0F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09AB1B-5B38-40A0-9CBB-93EB41CF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1173B-AD6F-48C6-85DD-750D59F3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0069-5EAE-48DD-8B68-2408FBD6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B441C-EA96-4A08-A507-99983841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03E73-7614-408D-A937-35FC07AC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CC592-4297-4E02-B129-F33B0C18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DA156-F415-48EC-AF4E-C79569C9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39739-7D10-4222-A03F-8DAAD149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F4F74-6FF3-4DD6-9846-5EE73822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A622-64C4-4BEF-94D5-12A02BCE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C4EDF-701E-4882-8BD3-015C9174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0CFEA-BBC6-4300-A341-1FCFCE92A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9AF88-7290-4612-9C06-4F3E3192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DE77C-5D8A-45FB-9F38-2162A253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983A3-1094-498A-A11D-CAF7AC43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4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F2BB-5B42-410D-BBB9-DB2FBB0C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456AB-0E49-4B03-956C-FB0B54184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C76C8-EEB4-4D69-B1F2-3F51D35C3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DAFEC-ABDB-4556-8421-A39D33D3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5C71-83C1-4EEA-ADA9-6689B978808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0E0AE-D9D9-4538-B568-4AC17B2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4A6AA-321C-4326-B129-7463C9D8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7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9B1C6-C779-4685-8552-A3FB4779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CB8AC-D124-4B91-B04E-8A3ABF3F4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1252-4317-4354-A1C5-93C62F7F2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85C71-83C1-4EEA-ADA9-6689B978808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83658-20A0-42BC-97CA-3B64FD6EB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5C0E-E65C-45D0-A71D-8042662DB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00B6-A700-406E-BE9A-0FDDFF3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40CA7-DFEA-4E7C-A2DC-270A5D68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BE98A8-A72D-4C45-9510-1F59135A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34" y="200888"/>
            <a:ext cx="10656732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7B3012-C525-402E-B79A-4394FA6E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194" name="Picture 2" descr="A 25C wash is greenest – but can it really clean filthy clothes? |  Environment | The Guardian">
            <a:extLst>
              <a:ext uri="{FF2B5EF4-FFF2-40B4-BE49-F238E27FC236}">
                <a16:creationId xmlns:a16="http://schemas.microsoft.com/office/drawing/2014/main" id="{7578F657-6F44-4D37-B87A-C4A47635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47" y="336884"/>
            <a:ext cx="9144000" cy="58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3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58453F-F791-450E-9726-D0AAEFBA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9390" y="-854722"/>
            <a:ext cx="14173520" cy="7972604"/>
          </a:xfrm>
          <a:prstGeom prst="rect">
            <a:avLst/>
          </a:prstGeom>
        </p:spPr>
      </p:pic>
      <p:pic>
        <p:nvPicPr>
          <p:cNvPr id="9218" name="Picture 2" descr="How To Cook Rice Perfectly Every Time. - Olga's Flavor Factory">
            <a:extLst>
              <a:ext uri="{FF2B5EF4-FFF2-40B4-BE49-F238E27FC236}">
                <a16:creationId xmlns:a16="http://schemas.microsoft.com/office/drawing/2014/main" id="{EF132648-EF70-4DC7-8480-66BA2DEE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92" y="1164657"/>
            <a:ext cx="6643838" cy="44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7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BC3D27-2CDE-4B67-9EDF-834374A7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4883" y="0"/>
            <a:ext cx="20746097" cy="11573964"/>
          </a:xfrm>
          <a:prstGeom prst="rect">
            <a:avLst/>
          </a:prstGeom>
        </p:spPr>
      </p:pic>
      <p:pic>
        <p:nvPicPr>
          <p:cNvPr id="10242" name="Picture 2" descr="Curriculum consolidation: watering the garden, not treading water – Steve  Rollett">
            <a:extLst>
              <a:ext uri="{FF2B5EF4-FFF2-40B4-BE49-F238E27FC236}">
                <a16:creationId xmlns:a16="http://schemas.microsoft.com/office/drawing/2014/main" id="{C0A7AC15-4B0C-4A30-A03B-8E280290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63" y="479246"/>
            <a:ext cx="8914339" cy="58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4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y do wild animals drink water from dirty ponds and lakes without getting  sick?">
            <a:extLst>
              <a:ext uri="{FF2B5EF4-FFF2-40B4-BE49-F238E27FC236}">
                <a16:creationId xmlns:a16="http://schemas.microsoft.com/office/drawing/2014/main" id="{BD946FA6-31BC-4508-A893-84DBC17A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8" y="84189"/>
            <a:ext cx="10400071" cy="62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5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w Do Giraffes Drink Water? | Inside Science">
            <a:extLst>
              <a:ext uri="{FF2B5EF4-FFF2-40B4-BE49-F238E27FC236}">
                <a16:creationId xmlns:a16="http://schemas.microsoft.com/office/drawing/2014/main" id="{89932ABD-4316-402C-9538-6333E7DD5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04" y="663677"/>
            <a:ext cx="8442591" cy="53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3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a creatures | Ocean animals pictures, Underwater animals, Under the sea  images">
            <a:extLst>
              <a:ext uri="{FF2B5EF4-FFF2-40B4-BE49-F238E27FC236}">
                <a16:creationId xmlns:a16="http://schemas.microsoft.com/office/drawing/2014/main" id="{E0517CBF-86C1-4294-B3A1-6A89F0F7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" y="67377"/>
            <a:ext cx="10587790" cy="67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7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5B5FB-6144-4CF2-8C21-EBFB56FAA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8" y="1"/>
            <a:ext cx="12192000" cy="6270858"/>
          </a:xfrm>
          <a:prstGeom prst="rect">
            <a:avLst/>
          </a:prstGeom>
        </p:spPr>
      </p:pic>
      <p:pic>
        <p:nvPicPr>
          <p:cNvPr id="14338" name="Picture 2" descr="Curious Kids: How does the stuff in a fire extinguisher stop a fire?">
            <a:extLst>
              <a:ext uri="{FF2B5EF4-FFF2-40B4-BE49-F238E27FC236}">
                <a16:creationId xmlns:a16="http://schemas.microsoft.com/office/drawing/2014/main" id="{0763DE97-6DA2-4479-A4E1-C35608E4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78" y="0"/>
            <a:ext cx="9144000" cy="62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1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1FFC96-64FD-4C92-8946-8CDE331A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BB6305-C319-4CDF-A9E8-FC169A50E072}"/>
              </a:ext>
            </a:extLst>
          </p:cNvPr>
          <p:cNvSpPr txBox="1"/>
          <p:nvPr/>
        </p:nvSpPr>
        <p:spPr>
          <a:xfrm>
            <a:off x="450574" y="516835"/>
            <a:ext cx="10429461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Daily message</a:t>
            </a: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Today, we are going to learn about the uses of water.</a:t>
            </a: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8F1903-FFDF-4BDA-ACCD-61AF0B61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99468" y="-1675899"/>
            <a:ext cx="17020130" cy="9573821"/>
          </a:xfrm>
          <a:prstGeom prst="rect">
            <a:avLst/>
          </a:prstGeom>
        </p:spPr>
      </p:pic>
      <p:pic>
        <p:nvPicPr>
          <p:cNvPr id="1028" name="Picture 4" descr="Water for kids">
            <a:extLst>
              <a:ext uri="{FF2B5EF4-FFF2-40B4-BE49-F238E27FC236}">
                <a16:creationId xmlns:a16="http://schemas.microsoft.com/office/drawing/2014/main" id="{EEAF1CB9-FCDB-46F5-A6B5-C20A36B6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2" y="806245"/>
            <a:ext cx="9007318" cy="506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4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EDF9EB-EEB9-42D2-9B64-5A76C7CD3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9235" cy="6858000"/>
          </a:xfrm>
          <a:prstGeom prst="rect">
            <a:avLst/>
          </a:prstGeom>
        </p:spPr>
      </p:pic>
      <p:pic>
        <p:nvPicPr>
          <p:cNvPr id="1026" name="Picture 2" descr="irl And Boy Drinking Water Stock Photo - Image of glad, plastic: 7754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0" cy="9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5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EDF9EB-EEB9-42D2-9B64-5A76C7CD3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9235" cy="6858000"/>
          </a:xfrm>
          <a:prstGeom prst="rect">
            <a:avLst/>
          </a:prstGeom>
        </p:spPr>
      </p:pic>
      <p:pic>
        <p:nvPicPr>
          <p:cNvPr id="5" name="Picture 10" descr="Why Handwashing Is Important and Effective | Centura Health">
            <a:extLst>
              <a:ext uri="{FF2B5EF4-FFF2-40B4-BE49-F238E27FC236}">
                <a16:creationId xmlns:a16="http://schemas.microsoft.com/office/drawing/2014/main" id="{7483A0EB-DF9B-493F-A020-D02D12D8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47" y="609599"/>
            <a:ext cx="8727106" cy="562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5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1DDAD-7EE3-49AF-AD41-172A6277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" y="0"/>
            <a:ext cx="12172335" cy="6858000"/>
          </a:xfrm>
          <a:prstGeom prst="rect">
            <a:avLst/>
          </a:prstGeom>
        </p:spPr>
      </p:pic>
      <p:pic>
        <p:nvPicPr>
          <p:cNvPr id="3074" name="Picture 2" descr="5 Ways to Get Your Kids to Brush Their Teeth | Bard &amp; Didriksen Pediatrics">
            <a:extLst>
              <a:ext uri="{FF2B5EF4-FFF2-40B4-BE49-F238E27FC236}">
                <a16:creationId xmlns:a16="http://schemas.microsoft.com/office/drawing/2014/main" id="{5CC41EC9-F86D-43FE-9F2C-13FA64A6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29" y="710207"/>
            <a:ext cx="760771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0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C0E2C5-21BB-431A-B2ED-BC79B6C9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122" name="Picture 2" descr="How to Clean a Messy House? House Cleaning Steps - Doğtaş">
            <a:extLst>
              <a:ext uri="{FF2B5EF4-FFF2-40B4-BE49-F238E27FC236}">
                <a16:creationId xmlns:a16="http://schemas.microsoft.com/office/drawing/2014/main" id="{3ABBE387-A618-4F41-938F-2C9D0A2D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42888"/>
            <a:ext cx="95250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2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CCD9A-9882-436E-88C7-A30D6EF3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146" name="Picture 2" descr="When can my baby take a bubble bath? | BabyCenter">
            <a:extLst>
              <a:ext uri="{FF2B5EF4-FFF2-40B4-BE49-F238E27FC236}">
                <a16:creationId xmlns:a16="http://schemas.microsoft.com/office/drawing/2014/main" id="{71FF477F-C089-4C22-B191-3A6F6AAE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785813"/>
            <a:ext cx="97726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5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4D386B-B9F7-467F-A070-E0BF0BA1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170" name="Picture 2" descr="Best Way to Wash Vegetables for Effective Germ Removal | Kitchn">
            <a:extLst>
              <a:ext uri="{FF2B5EF4-FFF2-40B4-BE49-F238E27FC236}">
                <a16:creationId xmlns:a16="http://schemas.microsoft.com/office/drawing/2014/main" id="{25DEDE42-C0EE-4411-B02D-D46B9E0E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5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</Words>
  <Application>Microsoft Office PowerPoint</Application>
  <PresentationFormat>Widescreen</PresentationFormat>
  <Paragraphs>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11</cp:revision>
  <dcterms:created xsi:type="dcterms:W3CDTF">2021-03-31T14:30:54Z</dcterms:created>
  <dcterms:modified xsi:type="dcterms:W3CDTF">2023-02-27T14:02:24Z</dcterms:modified>
</cp:coreProperties>
</file>