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9" r:id="rId14"/>
    <p:sldId id="277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F  </a:t>
            </a:r>
            <a:r>
              <a:rPr lang="en-US" sz="19900" b="1" dirty="0" err="1">
                <a:latin typeface="Century Gothic" panose="020B0502020202020204" pitchFamily="34" charset="0"/>
              </a:rPr>
              <a:t>f</a:t>
            </a:r>
            <a:endParaRPr lang="en-US" sz="19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3429000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gift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   . 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B86D4-D2C0-45E3-B586-7DA0AAC08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7" y="0"/>
            <a:ext cx="3260033" cy="32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21" y="3269973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elf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AE2B76-8D31-4499-B712-F9E788E28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199" y="0"/>
            <a:ext cx="3653044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77" y="3691227"/>
            <a:ext cx="10638182" cy="4560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golf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         . . ..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3F53E-31D6-4C6E-8ACB-6B555B9E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95" y="230669"/>
            <a:ext cx="4590347" cy="30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flag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fast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flip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fit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...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fig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fish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..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134345"/>
            <a:ext cx="10823713" cy="3916224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frog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28CE8-2BAD-46A2-BA78-935A52C5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95" y="0"/>
            <a:ext cx="4710081" cy="31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flat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.. .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gift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 ...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left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soft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.. . . .</a:t>
            </a: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CB52-DE7F-4043-A89B-4EBFEFD87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lift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  ....</a:t>
            </a:r>
          </a:p>
        </p:txBody>
      </p:sp>
    </p:spTree>
    <p:extLst>
      <p:ext uri="{BB962C8B-B14F-4D97-AF65-F5344CB8AC3E}">
        <p14:creationId xmlns:p14="http://schemas.microsoft.com/office/powerpoint/2010/main" val="1553346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D661-7782-4BCB-B717-E1A778C7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elf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 ..</a:t>
            </a:r>
          </a:p>
        </p:txBody>
      </p:sp>
    </p:spTree>
    <p:extLst>
      <p:ext uri="{BB962C8B-B14F-4D97-AF65-F5344CB8AC3E}">
        <p14:creationId xmlns:p14="http://schemas.microsoft.com/office/powerpoint/2010/main" val="1188097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209E-0F5C-4DE8-90B9-418BB26B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2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self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..</a:t>
            </a:r>
          </a:p>
        </p:txBody>
      </p:sp>
    </p:spTree>
    <p:extLst>
      <p:ext uri="{BB962C8B-B14F-4D97-AF65-F5344CB8AC3E}">
        <p14:creationId xmlns:p14="http://schemas.microsoft.com/office/powerpoint/2010/main" val="91618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964-2A45-4C83-8C37-1D5B415E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1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forest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 . </a:t>
            </a:r>
            <a:r>
              <a:rPr lang="en-US" sz="16600">
                <a:latin typeface="Century Gothic" panose="020B0502020202020204" pitchFamily="34" charset="0"/>
              </a:rPr>
              <a:t>..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9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flag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.. . . 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CD3B6-740C-40ED-BC43-05EDD7B16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14" y="109331"/>
            <a:ext cx="4840771" cy="242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fox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EDB2F4-3029-450B-972B-F37861296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02" y="106017"/>
            <a:ext cx="7589957" cy="27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027442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fish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DAA23C-F4BA-4556-B932-71BEACF2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692" y="5509"/>
            <a:ext cx="5328616" cy="30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F865E-D49C-4976-AF59-26D5BEB11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844" y="-461837"/>
            <a:ext cx="4673851" cy="36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094382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fan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AE2371-0040-42F2-9E6B-EB20C3BB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165" y="-106018"/>
            <a:ext cx="45951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882AD-CE21-4AF2-A49C-E266412E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7" y="193866"/>
            <a:ext cx="4923803" cy="323513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B57909F-75E8-49A1-9A6D-67FBF6C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4" y="3548418"/>
            <a:ext cx="10515600" cy="32351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100" dirty="0"/>
              <a:t>fin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47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fog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 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6AE56-628D-4A16-8705-661204720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26" y="382137"/>
            <a:ext cx="5841242" cy="29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135</Words>
  <Application>Microsoft Office PowerPoint</Application>
  <PresentationFormat>Widescreen</PresentationFormat>
  <Paragraphs>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  f</vt:lpstr>
      <vt:lpstr>frog . . . .</vt:lpstr>
      <vt:lpstr>flag .. . .  </vt:lpstr>
      <vt:lpstr>fox . . .</vt:lpstr>
      <vt:lpstr>fish . . .</vt:lpstr>
      <vt:lpstr>fig ...</vt:lpstr>
      <vt:lpstr>fan . . . </vt:lpstr>
      <vt:lpstr>fin . . .</vt:lpstr>
      <vt:lpstr>fog         . . .</vt:lpstr>
      <vt:lpstr>gift             . ...</vt:lpstr>
      <vt:lpstr>elf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. . ..</vt:lpstr>
      <vt:lpstr>forest . . . . 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Dina Qubain</cp:lastModifiedBy>
  <cp:revision>18</cp:revision>
  <dcterms:created xsi:type="dcterms:W3CDTF">2021-01-02T16:31:49Z</dcterms:created>
  <dcterms:modified xsi:type="dcterms:W3CDTF">2023-02-27T13:55:12Z</dcterms:modified>
</cp:coreProperties>
</file>