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3" r:id="rId13"/>
    <p:sldId id="269" r:id="rId14"/>
    <p:sldId id="277" r:id="rId15"/>
    <p:sldId id="270" r:id="rId16"/>
    <p:sldId id="271" r:id="rId17"/>
    <p:sldId id="272" r:id="rId18"/>
    <p:sldId id="274" r:id="rId19"/>
    <p:sldId id="275" r:id="rId20"/>
    <p:sldId id="276" r:id="rId21"/>
    <p:sldId id="278" r:id="rId22"/>
    <p:sldId id="279" r:id="rId23"/>
    <p:sldId id="280" r:id="rId24"/>
    <p:sldId id="281" r:id="rId25"/>
    <p:sldId id="282" r:id="rId26"/>
    <p:sldId id="286" r:id="rId27"/>
    <p:sldId id="287" r:id="rId28"/>
    <p:sldId id="288" r:id="rId29"/>
    <p:sldId id="289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BAC84-F12B-4DE2-8EE3-D9E73A754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7795C-9D81-48D1-91A6-DFA3DA2F8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952A1-1CE6-48AB-A653-3624022B3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04D66-012A-4919-A9A5-CFC32F1CC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F4104-AA93-4D8A-B0E9-2C7BC2723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6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D2B0E-2CF8-420B-A868-7C2C53D56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8D57C4-44A6-441C-ABEF-4141C21B9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B365F-09DC-44DF-84D3-223822938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34873-F998-44F1-9468-5158D9433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5C9C3-16D6-4E8F-A633-C2C8DBFB8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3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22F420-498B-4308-8740-007D96051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F11B0F-7EE0-487F-A8A7-BC18A5E68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7D888-FF88-4A50-A000-EECB267B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DB6DC-DBD4-498C-B851-565B0DB6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85590-8582-453D-B11F-4AF63CD7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F7C9-A818-415F-9243-DE839AEF5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8B243-211C-4DCE-885A-D88A92161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5CF46-3F17-448D-8D0E-6564F9666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7C1AB-A43D-4333-AA7B-0DC788B9C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02A27-7C0B-461B-B2A7-454FC467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D9FFC-2A3F-4A58-A5AE-4AD66EB34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598B00-347D-4F22-B147-9077FB2D4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30541-3108-4809-9EF8-5091F986C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B7456-3B0F-4363-8C52-601BC29B5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DE382-80E1-421D-8D51-CFF78745B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2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DBBA-9F43-4398-897F-C8CD7883F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E01D6-8E06-4B03-BCC4-7B4288091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0FD4D-DCE0-4F3C-8330-32EBF38CF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91954-2281-4374-B9DC-B78CEC6EB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E3442-0E79-4379-A92B-FA605BA4B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61B23-7255-49B0-BE28-DBFF53236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9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D07D8-B722-4078-B648-2211D9DA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AEB8C-2743-4813-BF0C-5A67EECDB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EAC3DD-2CC9-49D2-AC51-B4DCABDB9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137E7D-B241-4A5C-A260-3276BBED59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8A3F24-3B2D-4971-93E2-32BD8B7CC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EC93F1-625E-4AC2-9429-F76957F0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9D0937-7230-4E86-9AB1-FC8F3856D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6CCD3E-5579-402E-A57D-28E17B05F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03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4A47B-554D-4EB8-8FF9-9692F4DC6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C1673E-D80F-4A46-AF01-BE67D161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0E365-76A6-4D81-B155-0E64321A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52C84-2AB1-4367-A211-D023AE26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4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B289A5-D37F-43C3-9A60-6FE6C2C75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C30EBD-12D6-4EF9-B7BB-7E6C2EB0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C7B04-17C7-4B3A-8E01-3D70CCAE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7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B875-529E-4EA7-9A57-8399B5A5D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BA858-EA15-44FD-9972-16187D0AF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2B59E8-5740-4A60-8849-BD067F896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070B2-AC45-47EA-A4AE-9B4261BE5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8BAD4-F936-44E2-9BE7-23ECEDC2C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57C07D-D3E9-4CD7-A691-7C865D221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0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EADB7-D09E-47F2-9A73-7252D077C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72E07B-6BF3-4859-A2B2-4EF23F7A8D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3D34B-8527-4FEC-9315-44CB63386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3F0C-9961-4962-8444-E470B6182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88DB2-7504-4EC0-9A70-01F37A8B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0A7028-3A5A-455F-9359-2F5BE05B4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7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8D8BEE-00EB-4CB2-9CC2-0F35265C4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2CB3F-64A7-4DC3-9CDC-D0A8BD00B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4A5AA-A48F-4F32-8A3D-6CB1E3B9DC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C4E34-174E-4D59-B3D5-2266673618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26717-2666-4F40-8630-54FC5000A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4E7FA-E521-424A-8C06-5ACC95BE4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6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C6827-52DA-4376-92FD-C46E18330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82805"/>
          </a:xfrm>
        </p:spPr>
        <p:txBody>
          <a:bodyPr>
            <a:normAutofit/>
          </a:bodyPr>
          <a:lstStyle/>
          <a:p>
            <a:pPr algn="ctr"/>
            <a:r>
              <a:rPr lang="en-US" sz="19900" b="1" dirty="0">
                <a:latin typeface="Century Gothic" panose="020B0502020202020204" pitchFamily="34" charset="0"/>
              </a:rPr>
              <a:t>F  </a:t>
            </a:r>
            <a:r>
              <a:rPr lang="en-US" sz="19900" b="1" dirty="0" err="1">
                <a:latin typeface="Century Gothic" panose="020B0502020202020204" pitchFamily="34" charset="0"/>
              </a:rPr>
              <a:t>f</a:t>
            </a:r>
            <a:endParaRPr lang="en-US" sz="199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721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4517-DB4A-4818-B45F-FA819CB56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30" y="3429000"/>
            <a:ext cx="10515600" cy="2749136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11500" dirty="0">
                <a:latin typeface="Century Gothic" panose="020B0502020202020204" pitchFamily="34" charset="0"/>
              </a:rPr>
              <a:t>gift</a:t>
            </a:r>
            <a:br>
              <a:rPr lang="en-US" sz="11500" dirty="0">
                <a:latin typeface="Century Gothic" panose="020B0502020202020204" pitchFamily="34" charset="0"/>
              </a:rPr>
            </a:br>
            <a:r>
              <a:rPr lang="en-US" sz="11500" dirty="0">
                <a:latin typeface="Century Gothic" panose="020B0502020202020204" pitchFamily="34" charset="0"/>
              </a:rPr>
              <a:t>            . ...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9B86D4-D2C0-45E3-B586-7DA0AAC08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897" y="0"/>
            <a:ext cx="3260033" cy="326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297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EA5C6-C14E-462D-869E-3A8DC5CE9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921" y="3269973"/>
            <a:ext cx="10515600" cy="32211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2500" dirty="0"/>
              <a:t>elf</a:t>
            </a:r>
            <a:br>
              <a:rPr lang="en-US" sz="12500" dirty="0"/>
            </a:br>
            <a:r>
              <a:rPr lang="en-US" sz="12500" dirty="0"/>
              <a:t>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AE2B76-8D31-4499-B712-F9E788E287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199" y="0"/>
            <a:ext cx="3653044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409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B6FBB-A946-4980-9ABF-94FCB41E2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877" y="3691227"/>
            <a:ext cx="10638182" cy="45601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1500" dirty="0">
                <a:latin typeface="Century Gothic" panose="020B0502020202020204" pitchFamily="34" charset="0"/>
              </a:rPr>
              <a:t>golf</a:t>
            </a:r>
          </a:p>
          <a:p>
            <a:pPr marL="0" indent="0">
              <a:buNone/>
            </a:pPr>
            <a:r>
              <a:rPr lang="en-US" sz="11500" dirty="0">
                <a:latin typeface="Century Gothic" panose="020B0502020202020204" pitchFamily="34" charset="0"/>
              </a:rPr>
              <a:t>          . . .. 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9D3F53E-31D6-4C6E-8ACB-6B555B9EF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3795" y="230669"/>
            <a:ext cx="4590347" cy="305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566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CF111-2C5A-489E-BBFA-95FFAEDA5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flag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 . . .</a:t>
            </a:r>
          </a:p>
        </p:txBody>
      </p:sp>
    </p:spTree>
    <p:extLst>
      <p:ext uri="{BB962C8B-B14F-4D97-AF65-F5344CB8AC3E}">
        <p14:creationId xmlns:p14="http://schemas.microsoft.com/office/powerpoint/2010/main" val="4214719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5A10B-DFB0-4584-B086-E82985FA9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1007"/>
            <a:ext cx="10515600" cy="5711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fog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632237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97ED2-A5C7-4BFD-BC8C-4F4186560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fast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 . . . .  </a:t>
            </a:r>
            <a:r>
              <a:rPr lang="en-US" sz="9600" dirty="0">
                <a:latin typeface="Century Gothic" panose="020B0502020202020204" pitchFamily="34" charset="0"/>
              </a:rPr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112520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2BE0F-962B-4FA6-A5FD-50AD3F264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4313"/>
            <a:ext cx="10515600" cy="57926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flip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....</a:t>
            </a:r>
          </a:p>
        </p:txBody>
      </p:sp>
    </p:spTree>
    <p:extLst>
      <p:ext uri="{BB962C8B-B14F-4D97-AF65-F5344CB8AC3E}">
        <p14:creationId xmlns:p14="http://schemas.microsoft.com/office/powerpoint/2010/main" val="3720258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5487E-031C-477B-A9F6-2716AD1E6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fit</a:t>
            </a:r>
          </a:p>
          <a:p>
            <a:pPr marL="0" indent="0" algn="just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  ...</a:t>
            </a:r>
          </a:p>
        </p:txBody>
      </p:sp>
    </p:spTree>
    <p:extLst>
      <p:ext uri="{BB962C8B-B14F-4D97-AF65-F5344CB8AC3E}">
        <p14:creationId xmlns:p14="http://schemas.microsoft.com/office/powerpoint/2010/main" val="3339060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F08AF-0872-4497-9EA6-769396F60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7309"/>
            <a:ext cx="10515600" cy="55396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fig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494108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530D5-D135-4BE8-B946-7C5293AD6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4182"/>
            <a:ext cx="10515600" cy="56227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fish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 .. .</a:t>
            </a:r>
          </a:p>
        </p:txBody>
      </p:sp>
    </p:spTree>
    <p:extLst>
      <p:ext uri="{BB962C8B-B14F-4D97-AF65-F5344CB8AC3E}">
        <p14:creationId xmlns:p14="http://schemas.microsoft.com/office/powerpoint/2010/main" val="3488585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962AA-64D4-4C54-A527-A057B23D0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3134345"/>
            <a:ext cx="10823713" cy="3916224"/>
          </a:xfrm>
        </p:spPr>
        <p:txBody>
          <a:bodyPr>
            <a:normAutofit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frog</a:t>
            </a: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728CE8-2BAD-46A2-BA78-935A52C5B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6095" y="0"/>
            <a:ext cx="4710081" cy="313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188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16109-C0B5-4DA7-BAEF-20C488E7B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854" y="506773"/>
            <a:ext cx="10515600" cy="58444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flat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 .. . .</a:t>
            </a:r>
          </a:p>
        </p:txBody>
      </p:sp>
    </p:spTree>
    <p:extLst>
      <p:ext uri="{BB962C8B-B14F-4D97-AF65-F5344CB8AC3E}">
        <p14:creationId xmlns:p14="http://schemas.microsoft.com/office/powerpoint/2010/main" val="1695153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0791-A01B-4C45-A2A2-F5E7CE300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57613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frog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4043152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D9147-E89C-4229-875B-6CF7B1632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73"/>
            <a:ext cx="10515600" cy="5955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gift</a:t>
            </a:r>
          </a:p>
          <a:p>
            <a:pPr marL="0" indent="0" algn="just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 . ...</a:t>
            </a:r>
          </a:p>
        </p:txBody>
      </p:sp>
    </p:spTree>
    <p:extLst>
      <p:ext uri="{BB962C8B-B14F-4D97-AF65-F5344CB8AC3E}">
        <p14:creationId xmlns:p14="http://schemas.microsoft.com/office/powerpoint/2010/main" val="2923223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C4776-6406-4EC4-8175-DECE82A61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036"/>
            <a:ext cx="10515600" cy="5608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left</a:t>
            </a:r>
          </a:p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 . . . .</a:t>
            </a:r>
          </a:p>
        </p:txBody>
      </p:sp>
    </p:spTree>
    <p:extLst>
      <p:ext uri="{BB962C8B-B14F-4D97-AF65-F5344CB8AC3E}">
        <p14:creationId xmlns:p14="http://schemas.microsoft.com/office/powerpoint/2010/main" val="7414336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64DB7-BC8E-4EF3-9047-F1908BEB7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809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soft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9009563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DF1E2-8568-49CE-8F1C-D916B308B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7418"/>
            <a:ext cx="10515600" cy="53595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frost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.. . . .</a:t>
            </a:r>
          </a:p>
        </p:txBody>
      </p:sp>
    </p:spTree>
    <p:extLst>
      <p:ext uri="{BB962C8B-B14F-4D97-AF65-F5344CB8AC3E}">
        <p14:creationId xmlns:p14="http://schemas.microsoft.com/office/powerpoint/2010/main" val="39177612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8CB52-DE7F-4043-A89B-4EBFEFD87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lift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    ....</a:t>
            </a:r>
          </a:p>
        </p:txBody>
      </p:sp>
    </p:spTree>
    <p:extLst>
      <p:ext uri="{BB962C8B-B14F-4D97-AF65-F5344CB8AC3E}">
        <p14:creationId xmlns:p14="http://schemas.microsoft.com/office/powerpoint/2010/main" val="15533468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ED661-7782-4BCB-B717-E1A778C76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elf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  . ..</a:t>
            </a:r>
          </a:p>
        </p:txBody>
      </p:sp>
    </p:spTree>
    <p:extLst>
      <p:ext uri="{BB962C8B-B14F-4D97-AF65-F5344CB8AC3E}">
        <p14:creationId xmlns:p14="http://schemas.microsoft.com/office/powerpoint/2010/main" val="11880977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E209E-0F5C-4DE8-90B9-418BB26B2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9240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self</a:t>
            </a:r>
            <a:br>
              <a:rPr lang="en-US" sz="16600" dirty="0">
                <a:latin typeface="Century Gothic" panose="020B0502020202020204" pitchFamily="34" charset="0"/>
              </a:rPr>
            </a:br>
            <a:r>
              <a:rPr lang="en-US" sz="16600" dirty="0">
                <a:latin typeface="Century Gothic" panose="020B0502020202020204" pitchFamily="34" charset="0"/>
              </a:rPr>
              <a:t>. . ..</a:t>
            </a:r>
          </a:p>
        </p:txBody>
      </p:sp>
    </p:spTree>
    <p:extLst>
      <p:ext uri="{BB962C8B-B14F-4D97-AF65-F5344CB8AC3E}">
        <p14:creationId xmlns:p14="http://schemas.microsoft.com/office/powerpoint/2010/main" val="9161812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B964-2A45-4C83-8C37-1D5B415E7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6711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forest</a:t>
            </a:r>
            <a:br>
              <a:rPr lang="en-US" sz="16600" dirty="0">
                <a:latin typeface="Century Gothic" panose="020B0502020202020204" pitchFamily="34" charset="0"/>
              </a:rPr>
            </a:br>
            <a:r>
              <a:rPr lang="en-US" sz="16600" dirty="0">
                <a:latin typeface="Century Gothic" panose="020B0502020202020204" pitchFamily="34" charset="0"/>
              </a:rPr>
              <a:t>. . . . </a:t>
            </a:r>
            <a:r>
              <a:rPr lang="en-US" sz="16600">
                <a:latin typeface="Century Gothic" panose="020B0502020202020204" pitchFamily="34" charset="0"/>
              </a:rPr>
              <a:t>..</a:t>
            </a:r>
            <a:endParaRPr lang="en-US" sz="16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69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1469A-6624-4E41-A746-1F965CBA0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9961"/>
            <a:ext cx="10515600" cy="266299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4900" dirty="0">
                <a:latin typeface="Century Gothic" panose="020B0502020202020204" pitchFamily="34" charset="0"/>
              </a:rPr>
              <a:t>flag</a:t>
            </a:r>
            <a:br>
              <a:rPr lang="en-US" sz="14900" dirty="0">
                <a:latin typeface="Century Gothic" panose="020B0502020202020204" pitchFamily="34" charset="0"/>
              </a:rPr>
            </a:br>
            <a:r>
              <a:rPr lang="en-US" sz="14900" dirty="0">
                <a:latin typeface="Century Gothic" panose="020B0502020202020204" pitchFamily="34" charset="0"/>
              </a:rPr>
              <a:t>.. . . </a:t>
            </a:r>
            <a:br>
              <a:rPr lang="en-US" sz="6000" dirty="0"/>
            </a:br>
            <a:endParaRPr lang="en-US" sz="6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4CD3B6-740C-40ED-BC43-05EDD7B168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5614" y="109331"/>
            <a:ext cx="4840771" cy="242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8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A819C-08E9-4D60-988B-43B51FF51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9000"/>
            <a:ext cx="10515600" cy="2782302"/>
          </a:xfrm>
        </p:spPr>
        <p:txBody>
          <a:bodyPr>
            <a:noAutofit/>
          </a:bodyPr>
          <a:lstStyle/>
          <a:p>
            <a:pPr algn="ctr"/>
            <a:r>
              <a:rPr lang="en-US" sz="12500" dirty="0">
                <a:latin typeface="Century Gothic" panose="020B0502020202020204" pitchFamily="34" charset="0"/>
              </a:rPr>
              <a:t>fox</a:t>
            </a:r>
            <a:br>
              <a:rPr lang="en-US" sz="12500" dirty="0">
                <a:latin typeface="Century Gothic" panose="020B0502020202020204" pitchFamily="34" charset="0"/>
              </a:rPr>
            </a:br>
            <a:r>
              <a:rPr lang="en-US" sz="125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EDB2F4-3029-450B-972B-F37861296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302" y="106017"/>
            <a:ext cx="7589957" cy="278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43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CB33F-9E0C-4BBC-A133-6A7747AE1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61" y="3027442"/>
            <a:ext cx="10515600" cy="32344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600" dirty="0">
                <a:latin typeface="Century Gothic" panose="020B0502020202020204" pitchFamily="34" charset="0"/>
              </a:rPr>
              <a:t>fish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DAA23C-F4BA-4556-B932-71BEACF29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1692" y="5509"/>
            <a:ext cx="5328616" cy="302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206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CF965-43E9-4103-9963-39D3AB0BD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730" y="3429000"/>
            <a:ext cx="10515600" cy="3117574"/>
          </a:xfrm>
        </p:spPr>
        <p:txBody>
          <a:bodyPr>
            <a:noAutofit/>
          </a:bodyPr>
          <a:lstStyle/>
          <a:p>
            <a:pPr algn="ctr"/>
            <a:r>
              <a:rPr lang="en-US" sz="13600" dirty="0">
                <a:latin typeface="Century Gothic" panose="020B0502020202020204" pitchFamily="34" charset="0"/>
              </a:rPr>
              <a:t>fig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...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0F865E-D49C-4976-AF59-26D5BEB11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7844" y="-461837"/>
            <a:ext cx="4673851" cy="362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980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5BF5F-48D3-4414-9347-06A1ECA27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870" y="3094382"/>
            <a:ext cx="10515600" cy="34659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fan</a:t>
            </a: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 dirty="0">
                <a:latin typeface="Century Gothic" panose="020B0502020202020204" pitchFamily="34" charset="0"/>
              </a:rPr>
              <a:t>. . 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AE2371-0040-42F2-9E6B-EB20C3BBE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4165" y="-106018"/>
            <a:ext cx="4595192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817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D1882AD-CE21-4AF2-A49C-E266412E5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7027" y="193866"/>
            <a:ext cx="4923803" cy="3235134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DB57909F-75E8-49A1-9A6D-67FBF6CE1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734" y="3548418"/>
            <a:ext cx="10515600" cy="323513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8100" dirty="0"/>
              <a:t>fin</a:t>
            </a:r>
            <a:br>
              <a:rPr lang="en-US" sz="12500" dirty="0"/>
            </a:br>
            <a:r>
              <a:rPr lang="en-US" sz="12500" dirty="0"/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3225402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25CE0-3A8C-4E39-957B-E39DC6524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47" y="3429000"/>
            <a:ext cx="10515600" cy="3173896"/>
          </a:xfrm>
        </p:spPr>
        <p:txBody>
          <a:bodyPr>
            <a:noAutofit/>
          </a:bodyPr>
          <a:lstStyle/>
          <a:p>
            <a:pPr algn="just"/>
            <a:r>
              <a:rPr lang="en-US" sz="13600" dirty="0">
                <a:latin typeface="Century Gothic" panose="020B0502020202020204" pitchFamily="34" charset="0"/>
              </a:rPr>
              <a:t>fog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        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86AE56-628D-4A16-8705-6612047202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5726" y="382137"/>
            <a:ext cx="5841242" cy="292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976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135</Words>
  <Application>Microsoft Office PowerPoint</Application>
  <PresentationFormat>Widescreen</PresentationFormat>
  <Paragraphs>45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F  f</vt:lpstr>
      <vt:lpstr>frog . . . .</vt:lpstr>
      <vt:lpstr>flag .. . .  </vt:lpstr>
      <vt:lpstr>fox . . .</vt:lpstr>
      <vt:lpstr>fish . . .</vt:lpstr>
      <vt:lpstr>fig ...</vt:lpstr>
      <vt:lpstr>fan . . . </vt:lpstr>
      <vt:lpstr>fin . . .</vt:lpstr>
      <vt:lpstr>fog         . . .</vt:lpstr>
      <vt:lpstr>gift             . ...</vt:lpstr>
      <vt:lpstr>elf . .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self . . ..</vt:lpstr>
      <vt:lpstr>forest . . . . 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  I</dc:title>
  <dc:creator>Admin</dc:creator>
  <cp:lastModifiedBy>Dina Qubain</cp:lastModifiedBy>
  <cp:revision>18</cp:revision>
  <dcterms:created xsi:type="dcterms:W3CDTF">2021-01-02T16:31:49Z</dcterms:created>
  <dcterms:modified xsi:type="dcterms:W3CDTF">2023-02-27T13:55:12Z</dcterms:modified>
</cp:coreProperties>
</file>