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924" r:id="rId1"/>
  </p:sldMasterIdLst>
  <p:sldIdLst>
    <p:sldId id="256" r:id="rId2"/>
    <p:sldId id="263" r:id="rId3"/>
    <p:sldId id="257" r:id="rId4"/>
    <p:sldId id="271" r:id="rId5"/>
    <p:sldId id="258" r:id="rId6"/>
    <p:sldId id="259" r:id="rId7"/>
    <p:sldId id="260" r:id="rId8"/>
    <p:sldId id="269" r:id="rId9"/>
    <p:sldId id="261" r:id="rId10"/>
    <p:sldId id="262" r:id="rId11"/>
    <p:sldId id="264" r:id="rId12"/>
    <p:sldId id="265" r:id="rId13"/>
    <p:sldId id="266" r:id="rId14"/>
    <p:sldId id="273" r:id="rId15"/>
    <p:sldId id="267" r:id="rId16"/>
    <p:sldId id="268" r:id="rId17"/>
    <p:sldId id="270" r:id="rId18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BB80C-BCD3-4AE5-9DB5-EDFD3A256788}" type="datetimeFigureOut">
              <a:rPr lang="ar-JO" smtClean="0"/>
              <a:t>02/11/1441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1C63-43AF-4C38-BA02-CB8AC533535E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BB80C-BCD3-4AE5-9DB5-EDFD3A256788}" type="datetimeFigureOut">
              <a:rPr lang="ar-JO" smtClean="0"/>
              <a:t>02/11/1441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1C63-43AF-4C38-BA02-CB8AC533535E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BB80C-BCD3-4AE5-9DB5-EDFD3A256788}" type="datetimeFigureOut">
              <a:rPr lang="ar-JO" smtClean="0"/>
              <a:t>02/11/1441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1C63-43AF-4C38-BA02-CB8AC533535E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BB80C-BCD3-4AE5-9DB5-EDFD3A256788}" type="datetimeFigureOut">
              <a:rPr lang="ar-JO" smtClean="0"/>
              <a:t>02/11/1441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1C63-43AF-4C38-BA02-CB8AC533535E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BB80C-BCD3-4AE5-9DB5-EDFD3A256788}" type="datetimeFigureOut">
              <a:rPr lang="ar-JO" smtClean="0"/>
              <a:t>02/11/1441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1C63-43AF-4C38-BA02-CB8AC533535E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BB80C-BCD3-4AE5-9DB5-EDFD3A256788}" type="datetimeFigureOut">
              <a:rPr lang="ar-JO" smtClean="0"/>
              <a:t>02/11/1441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1C63-43AF-4C38-BA02-CB8AC533535E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BB80C-BCD3-4AE5-9DB5-EDFD3A256788}" type="datetimeFigureOut">
              <a:rPr lang="ar-JO" smtClean="0"/>
              <a:t>02/11/1441</a:t>
            </a:fld>
            <a:endParaRPr lang="ar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1C63-43AF-4C38-BA02-CB8AC533535E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BB80C-BCD3-4AE5-9DB5-EDFD3A256788}" type="datetimeFigureOut">
              <a:rPr lang="ar-JO" smtClean="0"/>
              <a:t>02/11/1441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1C63-43AF-4C38-BA02-CB8AC533535E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BB80C-BCD3-4AE5-9DB5-EDFD3A256788}" type="datetimeFigureOut">
              <a:rPr lang="ar-JO" smtClean="0"/>
              <a:t>02/11/1441</a:t>
            </a:fld>
            <a:endParaRPr lang="ar-J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1C63-43AF-4C38-BA02-CB8AC533535E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BB80C-BCD3-4AE5-9DB5-EDFD3A256788}" type="datetimeFigureOut">
              <a:rPr lang="ar-JO" smtClean="0"/>
              <a:t>02/11/1441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1C63-43AF-4C38-BA02-CB8AC533535E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BB80C-BCD3-4AE5-9DB5-EDFD3A256788}" type="datetimeFigureOut">
              <a:rPr lang="ar-JO" smtClean="0"/>
              <a:t>02/11/1441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1C63-43AF-4C38-BA02-CB8AC533535E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BB80C-BCD3-4AE5-9DB5-EDFD3A256788}" type="datetimeFigureOut">
              <a:rPr lang="ar-JO" smtClean="0"/>
              <a:t>02/11/1441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61C63-43AF-4C38-BA02-CB8AC533535E}" type="slidenum">
              <a:rPr lang="ar-JO" smtClean="0"/>
              <a:t>‹#›</a:t>
            </a:fld>
            <a:endParaRPr 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33400"/>
            <a:ext cx="8229600" cy="1676400"/>
          </a:xfrm>
        </p:spPr>
        <p:txBody>
          <a:bodyPr>
            <a:normAutofit/>
          </a:bodyPr>
          <a:lstStyle/>
          <a:p>
            <a:r>
              <a:rPr lang="ar-JO" sz="9600" dirty="0" smtClean="0"/>
              <a:t>اللون الرمادي </a:t>
            </a:r>
            <a:endParaRPr lang="ar-JO" sz="9600" dirty="0"/>
          </a:p>
        </p:txBody>
      </p:sp>
      <p:pic>
        <p:nvPicPr>
          <p:cNvPr id="4" name="Picture 3" descr="grey-m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698114"/>
            <a:ext cx="5562600" cy="355028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Autofit/>
          </a:bodyPr>
          <a:lstStyle/>
          <a:p>
            <a:r>
              <a:rPr lang="ar-JO" sz="9600" dirty="0" smtClean="0"/>
              <a:t>فأر</a:t>
            </a:r>
            <a:endParaRPr lang="ar-JO" sz="9600" dirty="0"/>
          </a:p>
        </p:txBody>
      </p:sp>
      <p:pic>
        <p:nvPicPr>
          <p:cNvPr id="4" name="Content Placeholder 3" descr="download (8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9600" dirty="0" smtClean="0"/>
              <a:t>فراشة </a:t>
            </a:r>
            <a:endParaRPr lang="ar-JO" sz="9600" dirty="0"/>
          </a:p>
        </p:txBody>
      </p:sp>
      <p:pic>
        <p:nvPicPr>
          <p:cNvPr id="4" name="Content Placeholder 3" descr="26689700-Black-and-white-Butterfly-Grey-Pansy-color-transparency-isolated-on-white-background-Stock-Phot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/>
          </a:bodyPr>
          <a:lstStyle/>
          <a:p>
            <a:r>
              <a:rPr lang="ar-JO" sz="9600" dirty="0" smtClean="0"/>
              <a:t>شعر</a:t>
            </a:r>
            <a:r>
              <a:rPr lang="ar-JO" dirty="0" smtClean="0"/>
              <a:t> </a:t>
            </a:r>
            <a:endParaRPr lang="ar-JO" dirty="0"/>
          </a:p>
        </p:txBody>
      </p:sp>
      <p:pic>
        <p:nvPicPr>
          <p:cNvPr id="4" name="Content Placeholder 3" descr="can-stock-photo_csp298545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/>
          </a:bodyPr>
          <a:lstStyle/>
          <a:p>
            <a:r>
              <a:rPr lang="ar-JO" sz="9600" dirty="0" smtClean="0"/>
              <a:t>غيمة</a:t>
            </a:r>
            <a:r>
              <a:rPr lang="ar-JO" dirty="0" smtClean="0"/>
              <a:t> </a:t>
            </a:r>
            <a:endParaRPr lang="ar-JO" dirty="0"/>
          </a:p>
        </p:txBody>
      </p:sp>
      <p:pic>
        <p:nvPicPr>
          <p:cNvPr id="4" name="Content Placeholder 3" descr="gray-cloud-clipart-grey-cloud-hi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Autofit/>
          </a:bodyPr>
          <a:lstStyle/>
          <a:p>
            <a:r>
              <a:rPr lang="ar-JO" sz="9600" dirty="0" smtClean="0"/>
              <a:t>فحم</a:t>
            </a:r>
            <a:endParaRPr lang="ar-JO" sz="9600" dirty="0"/>
          </a:p>
        </p:txBody>
      </p:sp>
      <p:pic>
        <p:nvPicPr>
          <p:cNvPr id="4" name="Content Placeholder 3" descr="حديد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Autofit/>
          </a:bodyPr>
          <a:lstStyle/>
          <a:p>
            <a:r>
              <a:rPr lang="ar-JO" sz="9600" dirty="0" smtClean="0"/>
              <a:t>قرش</a:t>
            </a:r>
            <a:endParaRPr lang="ar-JO" sz="9600" dirty="0"/>
          </a:p>
        </p:txBody>
      </p:sp>
      <p:pic>
        <p:nvPicPr>
          <p:cNvPr id="4" name="Content Placeholder 3" descr="Greatwhit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Autofit/>
          </a:bodyPr>
          <a:lstStyle/>
          <a:p>
            <a:r>
              <a:rPr lang="ar-JO" sz="9600" dirty="0" smtClean="0"/>
              <a:t>قطة </a:t>
            </a:r>
            <a:endParaRPr lang="ar-JO" sz="9600" dirty="0"/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Autofit/>
          </a:bodyPr>
          <a:lstStyle/>
          <a:p>
            <a:r>
              <a:rPr lang="ar-JO" sz="9600" dirty="0" smtClean="0"/>
              <a:t>كلب</a:t>
            </a:r>
            <a:endParaRPr lang="ar-JO" sz="9600" dirty="0"/>
          </a:p>
        </p:txBody>
      </p:sp>
      <p:pic>
        <p:nvPicPr>
          <p:cNvPr id="4" name="Content Placeholder 3" descr="weimaraner-taren-re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 fontScale="90000"/>
          </a:bodyPr>
          <a:lstStyle/>
          <a:p>
            <a:r>
              <a:rPr lang="ar-JO" sz="9600" dirty="0" smtClean="0"/>
              <a:t>فيل</a:t>
            </a:r>
            <a:r>
              <a:rPr lang="ar-JO" dirty="0" smtClean="0"/>
              <a:t> </a:t>
            </a:r>
            <a:endParaRPr lang="ar-JO" dirty="0"/>
          </a:p>
        </p:txBody>
      </p:sp>
      <p:pic>
        <p:nvPicPr>
          <p:cNvPr id="4" name="Content Placeholder 3" descr="downloa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9600" dirty="0" smtClean="0"/>
              <a:t>فقمة </a:t>
            </a:r>
            <a:endParaRPr lang="ar-JO" sz="9600" dirty="0"/>
          </a:p>
        </p:txBody>
      </p:sp>
      <p:pic>
        <p:nvPicPr>
          <p:cNvPr id="4" name="Content Placeholder 3" descr="223981-01-0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9600" dirty="0" smtClean="0"/>
              <a:t>وحيد القرن</a:t>
            </a:r>
            <a:endParaRPr lang="ar-JO" sz="9600" dirty="0"/>
          </a:p>
        </p:txBody>
      </p:sp>
      <p:pic>
        <p:nvPicPr>
          <p:cNvPr id="4" name="Content Placeholder 3" descr="وحيد-القرن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/>
          </a:bodyPr>
          <a:lstStyle/>
          <a:p>
            <a:r>
              <a:rPr lang="ar-JO" sz="9600" dirty="0" smtClean="0"/>
              <a:t>حمار</a:t>
            </a:r>
            <a:r>
              <a:rPr lang="ar-JO" dirty="0" smtClean="0"/>
              <a:t> </a:t>
            </a:r>
            <a:endParaRPr lang="ar-JO" dirty="0"/>
          </a:p>
        </p:txBody>
      </p:sp>
      <p:pic>
        <p:nvPicPr>
          <p:cNvPr id="4" name="Content Placeholder 3" descr="download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2438400"/>
            <a:ext cx="7696200" cy="39624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>
            <a:normAutofit/>
          </a:bodyPr>
          <a:lstStyle/>
          <a:p>
            <a:r>
              <a:rPr lang="ar-JO" sz="9600" dirty="0" smtClean="0"/>
              <a:t>أرنب</a:t>
            </a:r>
            <a:r>
              <a:rPr lang="ar-JO" dirty="0" smtClean="0"/>
              <a:t> </a:t>
            </a:r>
            <a:endParaRPr lang="ar-JO" dirty="0"/>
          </a:p>
        </p:txBody>
      </p:sp>
      <p:pic>
        <p:nvPicPr>
          <p:cNvPr id="4" name="Content Placeholder 3" descr="download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2362200"/>
            <a:ext cx="7696200" cy="39624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/>
          </a:bodyPr>
          <a:lstStyle/>
          <a:p>
            <a:r>
              <a:rPr lang="ar-JO" sz="9600" dirty="0" smtClean="0"/>
              <a:t>حمامة</a:t>
            </a:r>
            <a:r>
              <a:rPr lang="ar-JO" dirty="0" smtClean="0"/>
              <a:t> </a:t>
            </a:r>
            <a:endParaRPr lang="ar-JO" dirty="0"/>
          </a:p>
        </p:txBody>
      </p:sp>
      <p:pic>
        <p:nvPicPr>
          <p:cNvPr id="4" name="Content Placeholder 3" descr="7111818-one-grey-pigeon-isolated-on-white-background-Stock-Phot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Autofit/>
          </a:bodyPr>
          <a:lstStyle/>
          <a:p>
            <a:r>
              <a:rPr lang="ar-JO" sz="9600" dirty="0" smtClean="0"/>
              <a:t>دولفين </a:t>
            </a:r>
            <a:endParaRPr lang="ar-JO" sz="9600" dirty="0"/>
          </a:p>
        </p:txBody>
      </p:sp>
      <p:pic>
        <p:nvPicPr>
          <p:cNvPr id="4" name="Content Placeholder 3" descr="spinner_grey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Autofit/>
          </a:bodyPr>
          <a:lstStyle/>
          <a:p>
            <a:r>
              <a:rPr lang="ar-JO" sz="9600" dirty="0" smtClean="0"/>
              <a:t>سمكة </a:t>
            </a:r>
            <a:endParaRPr lang="ar-JO" sz="9600" dirty="0"/>
          </a:p>
        </p:txBody>
      </p:sp>
      <p:pic>
        <p:nvPicPr>
          <p:cNvPr id="4" name="Content Placeholder 3" descr="download (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19</Words>
  <Application>Microsoft Office PowerPoint</Application>
  <PresentationFormat>On-screen Show (4:3)</PresentationFormat>
  <Paragraphs>17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اللون الرمادي </vt:lpstr>
      <vt:lpstr>فيل </vt:lpstr>
      <vt:lpstr>فقمة </vt:lpstr>
      <vt:lpstr>وحيد القرن</vt:lpstr>
      <vt:lpstr>حمار </vt:lpstr>
      <vt:lpstr>أرنب </vt:lpstr>
      <vt:lpstr>حمامة </vt:lpstr>
      <vt:lpstr>دولفين </vt:lpstr>
      <vt:lpstr>سمكة </vt:lpstr>
      <vt:lpstr>فأر</vt:lpstr>
      <vt:lpstr>فراشة </vt:lpstr>
      <vt:lpstr>شعر </vt:lpstr>
      <vt:lpstr>غيمة </vt:lpstr>
      <vt:lpstr>فحم</vt:lpstr>
      <vt:lpstr>قرش</vt:lpstr>
      <vt:lpstr>قطة </vt:lpstr>
      <vt:lpstr>كلب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اللون الرمادي</dc:title>
  <dc:creator>user</dc:creator>
  <cp:lastModifiedBy>Dalmatians</cp:lastModifiedBy>
  <cp:revision>4</cp:revision>
  <dcterms:created xsi:type="dcterms:W3CDTF">2016-03-20T14:12:32Z</dcterms:created>
  <dcterms:modified xsi:type="dcterms:W3CDTF">2020-06-22T09:24:42Z</dcterms:modified>
</cp:coreProperties>
</file>