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1" r:id="rId3"/>
    <p:sldId id="262" r:id="rId4"/>
    <p:sldId id="263" r:id="rId5"/>
    <p:sldId id="264" r:id="rId6"/>
    <p:sldId id="265" r:id="rId7"/>
    <p:sldId id="256" r:id="rId8"/>
    <p:sldId id="257" r:id="rId9"/>
    <p:sldId id="258" r:id="rId10"/>
    <p:sldId id="259" r:id="rId11"/>
    <p:sldId id="26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00" autoAdjust="0"/>
    <p:restoredTop sz="94660"/>
  </p:normalViewPr>
  <p:slideViewPr>
    <p:cSldViewPr snapToGrid="0">
      <p:cViewPr varScale="1">
        <p:scale>
          <a:sx n="59" d="100"/>
          <a:sy n="59" d="100"/>
        </p:scale>
        <p:origin x="8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12D68-EF5D-42C0-9B60-B0760BBE8D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D061B4-0871-480D-BFC1-7526C9C76D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2BFEF1-16D4-454D-A723-55916E8B2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16451-5568-4C35-8E9D-868816FC5C45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09C089-D3D3-423F-A50C-33D43E1EB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710EEC-CA30-488F-86E1-CFDC95771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473E-0E9C-4D63-B64C-3B6DD6FD8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676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68400-24DD-40C4-8021-4E445FEAB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72B493-8229-461A-B923-C35BC9115B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BAEFA7-5AC6-46E8-BF3A-CD4F3F01A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16451-5568-4C35-8E9D-868816FC5C45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CFB066-A2E4-4F39-A12D-A63979C92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2887D8-0FD8-4348-9408-54CA9D3DD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473E-0E9C-4D63-B64C-3B6DD6FD8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2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98EF6E-BF70-4BAE-AA14-3559A797CC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A19753-08BB-4CF6-8D48-0910200DD4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2B044-7911-43A6-8E79-F42F843F5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16451-5568-4C35-8E9D-868816FC5C45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8250CC-EF38-44A8-8138-18F23A2B6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1E0A4E-3281-4189-A540-65C6C8354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473E-0E9C-4D63-B64C-3B6DD6FD8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837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E5B3F-954A-484F-B6CF-50DB8FADD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CEC51-20A3-465C-8FE1-A47677B8EB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863624-BD4C-4B6F-9028-23A426086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16451-5568-4C35-8E9D-868816FC5C45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EC213-83B0-4D1E-A461-B648EE701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181BBF-514A-401A-940B-6EF7E90D9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473E-0E9C-4D63-B64C-3B6DD6FD8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887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5D705-9136-415C-99A5-74AE36CF9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DFCE67-04F1-4D25-B29D-0D35C52AC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3D70C1-C1A4-464A-BC70-D74BF3B45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16451-5568-4C35-8E9D-868816FC5C45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3484D-17BC-42B9-9731-0FC9D50EF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27533C-FD98-4FA1-880B-C58D98573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473E-0E9C-4D63-B64C-3B6DD6FD8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369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1A036-1C48-4FA3-B62C-E4903BF8E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94A40-4D32-4760-8E52-6B102641D9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45103B-AC2B-4B30-B5E7-3F2FCF5315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7D8E65-3DDD-4B6F-BD32-6A54FD020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16451-5568-4C35-8E9D-868816FC5C45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E5D203-66E4-4751-B51F-1493D6CE9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C06D20-E01A-462E-B7EA-C57CED23C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473E-0E9C-4D63-B64C-3B6DD6FD8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633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37AE0-EBFE-4B31-8934-7B11DB901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91AC93-78D8-4E5A-9D15-8411E59B8B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4C3CB7-CBB5-4B48-9A51-15DABC5F74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8C761F-99F0-4A82-BBCD-6C7805489C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6082E1-0AAA-4457-AE91-3E1804F2F5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F79B5B-4845-4821-86ED-CC6D85238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16451-5568-4C35-8E9D-868816FC5C45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A21EA8-2051-4514-ADDD-5F16F5B8A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4C12EF-D8CD-4816-BE8C-AEE3449A2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473E-0E9C-4D63-B64C-3B6DD6FD8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874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6739A-0A2A-492D-9BE1-0B36598EC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00C233-A5FA-4433-B2A0-35ECAE25B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16451-5568-4C35-8E9D-868816FC5C45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4574CE-F3BE-4C5F-883F-B74F6B34E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D50919-DD87-4D11-B60C-9DAA7C672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473E-0E9C-4D63-B64C-3B6DD6FD8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696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D8167-1B4A-4ADB-80A7-662B9453D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16451-5568-4C35-8E9D-868816FC5C45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41A446-DADE-4270-B039-EF6DF48D8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CDBD19-FBD1-424C-9E8D-A8BDD7D0C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473E-0E9C-4D63-B64C-3B6DD6FD8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344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851A4-BBCF-4C33-B9DD-4AEDA25B8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B1EA5A-E93E-4E2C-8C77-E18FBA95D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7A7713-079D-487E-B4ED-63735C2E29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0C50CC-D4DB-4930-B4DB-854B6901B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16451-5568-4C35-8E9D-868816FC5C45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3BCB09-939E-4F23-A466-786F5ACF3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FC8206-2A22-4A02-9A5B-6459168C9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473E-0E9C-4D63-B64C-3B6DD6FD8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569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B332E-F651-477C-A34A-DFF5E9679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CD787D-DF0D-4738-A288-E1EFD9C59A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2AE1CE-8CED-476A-85EC-CFDC04B421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7B004B-7770-45D0-92C2-AD67A0ACC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16451-5568-4C35-8E9D-868816FC5C45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456BCD-796E-4DD2-9052-2D997B100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929E81-C872-45BE-BEA0-32F22F8F0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473E-0E9C-4D63-B64C-3B6DD6FD8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603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FE5924-B4B2-4FB6-9539-43D6B9260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450187-DE7F-4E52-800C-6674FB7C25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A217DF-7492-4316-95DD-7467082851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16451-5568-4C35-8E9D-868816FC5C45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50608D-9959-4B2A-B4EB-EFEEEE086E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1EC534-CDD4-4306-A89B-8E7B7E432E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4473E-0E9C-4D63-B64C-3B6DD6FD8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552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3C0D24-CB75-42D4-B48F-BEFE44E73B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55BE231-C78A-4366-86DC-73EDDF6B0730}"/>
              </a:ext>
            </a:extLst>
          </p:cNvPr>
          <p:cNvSpPr/>
          <p:nvPr/>
        </p:nvSpPr>
        <p:spPr>
          <a:xfrm>
            <a:off x="972151" y="596766"/>
            <a:ext cx="9586763" cy="589066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9900" dirty="0">
                <a:solidFill>
                  <a:schemeClr val="accent1"/>
                </a:solidFill>
              </a:rPr>
              <a:t>قراءة كلمات</a:t>
            </a:r>
            <a:r>
              <a:rPr lang="ar-JO" sz="13800" dirty="0">
                <a:solidFill>
                  <a:schemeClr val="accent1"/>
                </a:solidFill>
              </a:rPr>
              <a:t> </a:t>
            </a:r>
            <a:endParaRPr lang="en-US" sz="13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568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3C0D24-CB75-42D4-B48F-BEFE44E73B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93F988B-907D-4023-8191-13499CEF3453}"/>
              </a:ext>
            </a:extLst>
          </p:cNvPr>
          <p:cNvSpPr/>
          <p:nvPr/>
        </p:nvSpPr>
        <p:spPr>
          <a:xfrm>
            <a:off x="8097078" y="375385"/>
            <a:ext cx="3732371" cy="117428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7200" dirty="0">
                <a:solidFill>
                  <a:schemeClr val="accent1"/>
                </a:solidFill>
              </a:rPr>
              <a:t> </a:t>
            </a:r>
            <a:r>
              <a:rPr lang="ar-JO" sz="9600" b="1" dirty="0">
                <a:solidFill>
                  <a:schemeClr val="accent1"/>
                </a:solidFill>
              </a:rPr>
              <a:t>عَـصـير</a:t>
            </a:r>
            <a:endParaRPr lang="en-US" sz="7200" b="1" dirty="0">
              <a:solidFill>
                <a:schemeClr val="accent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40159F2-F1E6-4CB4-868A-B520AAEC21DD}"/>
              </a:ext>
            </a:extLst>
          </p:cNvPr>
          <p:cNvSpPr/>
          <p:nvPr/>
        </p:nvSpPr>
        <p:spPr>
          <a:xfrm>
            <a:off x="8097078" y="2730379"/>
            <a:ext cx="3732371" cy="117428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9600" b="1" dirty="0">
                <a:solidFill>
                  <a:schemeClr val="accent1"/>
                </a:solidFill>
              </a:rPr>
              <a:t>نُـقـود </a:t>
            </a:r>
            <a:endParaRPr lang="en-US" sz="9600" b="1" dirty="0">
              <a:solidFill>
                <a:schemeClr val="accent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93871A1-805D-4E31-AE5D-5AE05CF1CC7A}"/>
              </a:ext>
            </a:extLst>
          </p:cNvPr>
          <p:cNvSpPr/>
          <p:nvPr/>
        </p:nvSpPr>
        <p:spPr>
          <a:xfrm>
            <a:off x="8097078" y="4993908"/>
            <a:ext cx="3732371" cy="117428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9600" b="1" dirty="0">
                <a:solidFill>
                  <a:schemeClr val="accent1"/>
                </a:solidFill>
              </a:rPr>
              <a:t>فَراش</a:t>
            </a:r>
            <a:endParaRPr lang="en-US" sz="7200" dirty="0">
              <a:solidFill>
                <a:schemeClr val="accent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F6885D-9165-4962-91F1-81EE536C1D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61" y="2479306"/>
            <a:ext cx="2107484" cy="18893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40127CF-8F42-4A89-B7DC-6271C4A641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761" y="294967"/>
            <a:ext cx="2187694" cy="18893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1F65201-A91B-4F81-8CE9-DAB20AB3D0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551" y="4810046"/>
            <a:ext cx="2107484" cy="185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159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3C0D24-CB75-42D4-B48F-BEFE44E73B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2799E9A-C78C-4374-ABCA-A7BA4F6F57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436" y="269508"/>
            <a:ext cx="2351104" cy="1968366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55BE231-C78A-4366-86DC-73EDDF6B0730}"/>
              </a:ext>
            </a:extLst>
          </p:cNvPr>
          <p:cNvSpPr/>
          <p:nvPr/>
        </p:nvSpPr>
        <p:spPr>
          <a:xfrm>
            <a:off x="8191098" y="389823"/>
            <a:ext cx="3638351" cy="117428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dirty="0">
                <a:solidFill>
                  <a:schemeClr val="accent1"/>
                </a:solidFill>
              </a:rPr>
              <a:t> </a:t>
            </a:r>
            <a:r>
              <a:rPr lang="ar-JO" sz="9600" b="1" dirty="0">
                <a:solidFill>
                  <a:schemeClr val="accent1"/>
                </a:solidFill>
              </a:rPr>
              <a:t>شَـمـنـدر</a:t>
            </a:r>
            <a:endParaRPr lang="en-US" sz="9600" b="1" dirty="0">
              <a:solidFill>
                <a:schemeClr val="accent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24A2B92-0ED9-44BD-9D0B-6B32884CE6E9}"/>
              </a:ext>
            </a:extLst>
          </p:cNvPr>
          <p:cNvSpPr/>
          <p:nvPr/>
        </p:nvSpPr>
        <p:spPr>
          <a:xfrm>
            <a:off x="8191098" y="2841858"/>
            <a:ext cx="3638351" cy="117428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9600" b="1" dirty="0">
                <a:solidFill>
                  <a:schemeClr val="accent1"/>
                </a:solidFill>
              </a:rPr>
              <a:t>قَـمـيـص</a:t>
            </a:r>
            <a:endParaRPr lang="en-US" sz="8000" b="1" dirty="0">
              <a:solidFill>
                <a:schemeClr val="accent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8EC7F39-FB90-4D1F-9E8A-DC948B5C11F3}"/>
              </a:ext>
            </a:extLst>
          </p:cNvPr>
          <p:cNvSpPr/>
          <p:nvPr/>
        </p:nvSpPr>
        <p:spPr>
          <a:xfrm>
            <a:off x="7858539" y="5293893"/>
            <a:ext cx="3970910" cy="117428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9600" b="1" dirty="0">
                <a:solidFill>
                  <a:schemeClr val="accent1"/>
                </a:solidFill>
              </a:rPr>
              <a:t>مَـلـفـوف</a:t>
            </a:r>
            <a:endParaRPr lang="en-US" sz="9600" b="1" dirty="0">
              <a:solidFill>
                <a:schemeClr val="accent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CF6D79-796C-4494-A4C8-615EA9C1CF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436" y="2507382"/>
            <a:ext cx="2351104" cy="19383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1E138C7-011B-42A7-B197-67DBDD354B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436" y="4728832"/>
            <a:ext cx="2351104" cy="196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626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3C0D24-CB75-42D4-B48F-BEFE44E73B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55BE231-C78A-4366-86DC-73EDDF6B0730}"/>
              </a:ext>
            </a:extLst>
          </p:cNvPr>
          <p:cNvSpPr/>
          <p:nvPr/>
        </p:nvSpPr>
        <p:spPr>
          <a:xfrm>
            <a:off x="8216348" y="375385"/>
            <a:ext cx="3613101" cy="117428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9600" b="1" dirty="0">
                <a:solidFill>
                  <a:schemeClr val="accent1"/>
                </a:solidFill>
              </a:rPr>
              <a:t>شَـمـس</a:t>
            </a:r>
            <a:r>
              <a:rPr lang="ar-JO" sz="7200" dirty="0">
                <a:solidFill>
                  <a:schemeClr val="accent1"/>
                </a:solidFill>
              </a:rPr>
              <a:t> </a:t>
            </a:r>
            <a:endParaRPr lang="en-US" sz="7200" dirty="0">
              <a:solidFill>
                <a:schemeClr val="accent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24A2B92-0ED9-44BD-9D0B-6B32884CE6E9}"/>
              </a:ext>
            </a:extLst>
          </p:cNvPr>
          <p:cNvSpPr/>
          <p:nvPr/>
        </p:nvSpPr>
        <p:spPr>
          <a:xfrm>
            <a:off x="8216348" y="2841858"/>
            <a:ext cx="3613101" cy="117428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9600" b="1" dirty="0">
                <a:solidFill>
                  <a:schemeClr val="accent1"/>
                </a:solidFill>
              </a:rPr>
              <a:t>قِـرش</a:t>
            </a:r>
            <a:endParaRPr lang="en-US" sz="7200" dirty="0">
              <a:solidFill>
                <a:schemeClr val="accent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8EC7F39-FB90-4D1F-9E8A-DC948B5C11F3}"/>
              </a:ext>
            </a:extLst>
          </p:cNvPr>
          <p:cNvSpPr/>
          <p:nvPr/>
        </p:nvSpPr>
        <p:spPr>
          <a:xfrm>
            <a:off x="8216348" y="5293894"/>
            <a:ext cx="3613101" cy="117428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9600" b="1" dirty="0">
                <a:solidFill>
                  <a:schemeClr val="accent1"/>
                </a:solidFill>
              </a:rPr>
              <a:t>قَـمَـر</a:t>
            </a:r>
            <a:endParaRPr lang="en-US" sz="8000" b="1" dirty="0">
              <a:solidFill>
                <a:schemeClr val="accent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D1B24C-B238-4C5F-8C9B-704F791CDE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551" y="2482736"/>
            <a:ext cx="1627572" cy="18925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95A346F-9CBA-4E68-B6C4-49FEDA763B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551" y="4850551"/>
            <a:ext cx="1731746" cy="18925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2B0243B-1EF6-4FB1-A596-570A8B79D1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551" y="574618"/>
            <a:ext cx="1916823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363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3C0D24-CB75-42D4-B48F-BEFE44E73B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55BE231-C78A-4366-86DC-73EDDF6B0730}"/>
              </a:ext>
            </a:extLst>
          </p:cNvPr>
          <p:cNvSpPr/>
          <p:nvPr/>
        </p:nvSpPr>
        <p:spPr>
          <a:xfrm>
            <a:off x="8242852" y="375385"/>
            <a:ext cx="3586597" cy="117428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9600" b="1" dirty="0">
                <a:solidFill>
                  <a:schemeClr val="accent1"/>
                </a:solidFill>
              </a:rPr>
              <a:t>فـيـل</a:t>
            </a:r>
            <a:r>
              <a:rPr lang="ar-JO" sz="7200" dirty="0">
                <a:solidFill>
                  <a:schemeClr val="accent1"/>
                </a:solidFill>
              </a:rPr>
              <a:t> </a:t>
            </a:r>
            <a:endParaRPr lang="en-US" sz="7200" dirty="0">
              <a:solidFill>
                <a:schemeClr val="accent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24A2B92-0ED9-44BD-9D0B-6B32884CE6E9}"/>
              </a:ext>
            </a:extLst>
          </p:cNvPr>
          <p:cNvSpPr/>
          <p:nvPr/>
        </p:nvSpPr>
        <p:spPr>
          <a:xfrm>
            <a:off x="8242852" y="2841858"/>
            <a:ext cx="3586597" cy="117428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8800" b="1" dirty="0">
                <a:solidFill>
                  <a:schemeClr val="accent1"/>
                </a:solidFill>
              </a:rPr>
              <a:t>قَـلـب</a:t>
            </a:r>
            <a:r>
              <a:rPr lang="ar-JO" sz="7200" dirty="0">
                <a:solidFill>
                  <a:schemeClr val="accent1"/>
                </a:solidFill>
              </a:rPr>
              <a:t> </a:t>
            </a:r>
            <a:endParaRPr lang="en-US" sz="7200" dirty="0">
              <a:solidFill>
                <a:schemeClr val="accent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8EC7F39-FB90-4D1F-9E8A-DC948B5C11F3}"/>
              </a:ext>
            </a:extLst>
          </p:cNvPr>
          <p:cNvSpPr/>
          <p:nvPr/>
        </p:nvSpPr>
        <p:spPr>
          <a:xfrm>
            <a:off x="8242852" y="5293894"/>
            <a:ext cx="3586597" cy="117428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9600" b="1" dirty="0">
                <a:solidFill>
                  <a:schemeClr val="accent1"/>
                </a:solidFill>
              </a:rPr>
              <a:t>مـال</a:t>
            </a:r>
            <a:endParaRPr lang="en-US" sz="8000" b="1" dirty="0">
              <a:solidFill>
                <a:schemeClr val="accent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F319B3-ACD5-4BB7-B34C-1723422AB4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7546"/>
          <a:stretch/>
        </p:blipFill>
        <p:spPr>
          <a:xfrm>
            <a:off x="564681" y="4986225"/>
            <a:ext cx="1993031" cy="17896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08E397-6A64-4873-B79E-0642CF5831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551" y="2528552"/>
            <a:ext cx="2397292" cy="18008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F647D0-EDA2-4F90-B612-B0EE260FF9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362551" y="266194"/>
            <a:ext cx="2390274" cy="180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382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3C0D24-CB75-42D4-B48F-BEFE44E73B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55BE231-C78A-4366-86DC-73EDDF6B0730}"/>
              </a:ext>
            </a:extLst>
          </p:cNvPr>
          <p:cNvSpPr/>
          <p:nvPr/>
        </p:nvSpPr>
        <p:spPr>
          <a:xfrm>
            <a:off x="8256104" y="375385"/>
            <a:ext cx="3573345" cy="117428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9600" b="1" dirty="0">
                <a:solidFill>
                  <a:schemeClr val="accent1"/>
                </a:solidFill>
              </a:rPr>
              <a:t>صـوص</a:t>
            </a:r>
            <a:endParaRPr lang="en-US" sz="8000" b="1" dirty="0">
              <a:solidFill>
                <a:schemeClr val="accent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24A2B92-0ED9-44BD-9D0B-6B32884CE6E9}"/>
              </a:ext>
            </a:extLst>
          </p:cNvPr>
          <p:cNvSpPr/>
          <p:nvPr/>
        </p:nvSpPr>
        <p:spPr>
          <a:xfrm>
            <a:off x="8256104" y="2841858"/>
            <a:ext cx="3573345" cy="117428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9600" b="1" dirty="0">
                <a:solidFill>
                  <a:schemeClr val="accent1"/>
                </a:solidFill>
              </a:rPr>
              <a:t>عِـنَـب</a:t>
            </a:r>
            <a:r>
              <a:rPr lang="ar-JO" sz="7200" dirty="0">
                <a:solidFill>
                  <a:schemeClr val="accent1"/>
                </a:solidFill>
              </a:rPr>
              <a:t> </a:t>
            </a:r>
            <a:endParaRPr lang="en-US" sz="7200" dirty="0">
              <a:solidFill>
                <a:schemeClr val="accent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8EC7F39-FB90-4D1F-9E8A-DC948B5C11F3}"/>
              </a:ext>
            </a:extLst>
          </p:cNvPr>
          <p:cNvSpPr/>
          <p:nvPr/>
        </p:nvSpPr>
        <p:spPr>
          <a:xfrm>
            <a:off x="8256104" y="5293894"/>
            <a:ext cx="3573345" cy="117428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9600" b="1" dirty="0">
                <a:solidFill>
                  <a:schemeClr val="accent1"/>
                </a:solidFill>
              </a:rPr>
              <a:t>عَـدَس</a:t>
            </a:r>
            <a:endParaRPr lang="en-US" sz="8000" b="1" dirty="0">
              <a:solidFill>
                <a:schemeClr val="accent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37E2A2-A407-4623-B081-F08E3241FF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222" t="7684" r="12040" b="20135"/>
          <a:stretch/>
        </p:blipFill>
        <p:spPr>
          <a:xfrm>
            <a:off x="554831" y="176820"/>
            <a:ext cx="1562927" cy="18961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E9F284F-96B7-4B8C-9A6E-40C25BE3414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364"/>
          <a:stretch/>
        </p:blipFill>
        <p:spPr>
          <a:xfrm>
            <a:off x="362551" y="2718710"/>
            <a:ext cx="1828560" cy="14205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AA1390D-9D4B-4F6C-95D0-F1BC47A42E2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8947"/>
          <a:stretch/>
        </p:blipFill>
        <p:spPr>
          <a:xfrm>
            <a:off x="518341" y="4791706"/>
            <a:ext cx="1516980" cy="191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031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3C0D24-CB75-42D4-B48F-BEFE44E73B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55BE231-C78A-4366-86DC-73EDDF6B0730}"/>
              </a:ext>
            </a:extLst>
          </p:cNvPr>
          <p:cNvSpPr/>
          <p:nvPr/>
        </p:nvSpPr>
        <p:spPr>
          <a:xfrm>
            <a:off x="8189843" y="375385"/>
            <a:ext cx="3639606" cy="117428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9600" b="1" dirty="0">
                <a:solidFill>
                  <a:schemeClr val="accent1"/>
                </a:solidFill>
              </a:rPr>
              <a:t>بَـرق</a:t>
            </a:r>
            <a:endParaRPr lang="en-US" sz="9600" b="1" dirty="0">
              <a:solidFill>
                <a:schemeClr val="accent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24A2B92-0ED9-44BD-9D0B-6B32884CE6E9}"/>
              </a:ext>
            </a:extLst>
          </p:cNvPr>
          <p:cNvSpPr/>
          <p:nvPr/>
        </p:nvSpPr>
        <p:spPr>
          <a:xfrm>
            <a:off x="8189843" y="2841858"/>
            <a:ext cx="3639606" cy="117428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9600" b="1" dirty="0">
                <a:solidFill>
                  <a:schemeClr val="accent1"/>
                </a:solidFill>
              </a:rPr>
              <a:t>تـاج</a:t>
            </a:r>
            <a:r>
              <a:rPr lang="ar-JO" sz="7200" dirty="0">
                <a:solidFill>
                  <a:schemeClr val="accent1"/>
                </a:solidFill>
              </a:rPr>
              <a:t> </a:t>
            </a:r>
            <a:endParaRPr lang="en-US" sz="8000" b="1" dirty="0">
              <a:solidFill>
                <a:schemeClr val="accent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8EC7F39-FB90-4D1F-9E8A-DC948B5C11F3}"/>
              </a:ext>
            </a:extLst>
          </p:cNvPr>
          <p:cNvSpPr/>
          <p:nvPr/>
        </p:nvSpPr>
        <p:spPr>
          <a:xfrm>
            <a:off x="8189843" y="5293894"/>
            <a:ext cx="3639606" cy="117428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9600" b="1" dirty="0">
                <a:solidFill>
                  <a:schemeClr val="accent1"/>
                </a:solidFill>
              </a:rPr>
              <a:t>خُـبـز</a:t>
            </a:r>
            <a:endParaRPr lang="en-US" sz="8000" b="1" dirty="0">
              <a:solidFill>
                <a:schemeClr val="accent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8CE189-DBC4-45FF-9AAE-C63F263298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264" y="2841858"/>
            <a:ext cx="2126354" cy="16703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F5E584-3900-4FE4-9211-347A6393AF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550" y="4817133"/>
            <a:ext cx="2514575" cy="18713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DA2798-13CD-4369-9C6F-ECF63D84C3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900" y="537255"/>
            <a:ext cx="2495081" cy="187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00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3C0D24-CB75-42D4-B48F-BEFE44E73B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55BE231-C78A-4366-86DC-73EDDF6B0730}"/>
              </a:ext>
            </a:extLst>
          </p:cNvPr>
          <p:cNvSpPr/>
          <p:nvPr/>
        </p:nvSpPr>
        <p:spPr>
          <a:xfrm>
            <a:off x="8097078" y="375385"/>
            <a:ext cx="3732371" cy="117428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9600" b="1" dirty="0">
                <a:solidFill>
                  <a:schemeClr val="accent1"/>
                </a:solidFill>
              </a:rPr>
              <a:t>قِـرد</a:t>
            </a:r>
            <a:endParaRPr lang="en-US" sz="8000" b="1" dirty="0">
              <a:solidFill>
                <a:schemeClr val="accent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24A2B92-0ED9-44BD-9D0B-6B32884CE6E9}"/>
              </a:ext>
            </a:extLst>
          </p:cNvPr>
          <p:cNvSpPr/>
          <p:nvPr/>
        </p:nvSpPr>
        <p:spPr>
          <a:xfrm>
            <a:off x="8097078" y="2841858"/>
            <a:ext cx="3732371" cy="117428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9600" b="1" dirty="0">
                <a:solidFill>
                  <a:schemeClr val="accent1"/>
                </a:solidFill>
              </a:rPr>
              <a:t>حَـبـل</a:t>
            </a:r>
            <a:endParaRPr lang="en-US" sz="11500" b="1" dirty="0">
              <a:solidFill>
                <a:schemeClr val="accent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8EC7F39-FB90-4D1F-9E8A-DC948B5C11F3}"/>
              </a:ext>
            </a:extLst>
          </p:cNvPr>
          <p:cNvSpPr/>
          <p:nvPr/>
        </p:nvSpPr>
        <p:spPr>
          <a:xfrm>
            <a:off x="8097078" y="5293894"/>
            <a:ext cx="3732371" cy="117428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9600" b="1" dirty="0">
                <a:solidFill>
                  <a:schemeClr val="accent1"/>
                </a:solidFill>
              </a:rPr>
              <a:t>خَـرَز</a:t>
            </a:r>
            <a:endParaRPr lang="en-US" sz="9600" b="1" dirty="0">
              <a:solidFill>
                <a:schemeClr val="accent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984361-DDA2-494E-9DFF-AB2148FE26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938"/>
          <a:stretch/>
        </p:blipFill>
        <p:spPr>
          <a:xfrm>
            <a:off x="362551" y="134753"/>
            <a:ext cx="1998044" cy="18993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015895-7910-427C-9C54-DBBF4FED88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550" y="4937159"/>
            <a:ext cx="1998044" cy="17860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0C3DF8B-D914-4A94-8E5B-F00FD8ED71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551" y="2550110"/>
            <a:ext cx="2075045" cy="175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543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3C0D24-CB75-42D4-B48F-BEFE44E73B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95053A-4725-4639-BA73-383BC8953A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19" r="5945" b="10400"/>
          <a:stretch/>
        </p:blipFill>
        <p:spPr>
          <a:xfrm>
            <a:off x="226422" y="182880"/>
            <a:ext cx="1724297" cy="17881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1F5656-B288-4CAC-92A5-5447EBBAEE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422" y="2534920"/>
            <a:ext cx="1724296" cy="178816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7443DF2-8D7C-45C8-9506-DF5DE533C631}"/>
              </a:ext>
            </a:extLst>
          </p:cNvPr>
          <p:cNvSpPr/>
          <p:nvPr/>
        </p:nvSpPr>
        <p:spPr>
          <a:xfrm>
            <a:off x="8004313" y="375385"/>
            <a:ext cx="3825136" cy="117428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9600" b="1" dirty="0">
                <a:solidFill>
                  <a:schemeClr val="accent1"/>
                </a:solidFill>
              </a:rPr>
              <a:t>تُـفـاح </a:t>
            </a:r>
            <a:endParaRPr lang="en-US" sz="9600" b="1" dirty="0">
              <a:solidFill>
                <a:schemeClr val="accent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CB0C920-AF2E-473F-BEC8-BFB4841A2C89}"/>
              </a:ext>
            </a:extLst>
          </p:cNvPr>
          <p:cNvSpPr/>
          <p:nvPr/>
        </p:nvSpPr>
        <p:spPr>
          <a:xfrm>
            <a:off x="8004313" y="2534920"/>
            <a:ext cx="3825136" cy="117428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8000" b="1" dirty="0">
                <a:solidFill>
                  <a:schemeClr val="accent1"/>
                </a:solidFill>
              </a:rPr>
              <a:t>صُـنـدوق</a:t>
            </a:r>
            <a:r>
              <a:rPr lang="ar-JO" sz="7200" dirty="0">
                <a:solidFill>
                  <a:schemeClr val="accent1"/>
                </a:solidFill>
              </a:rPr>
              <a:t> </a:t>
            </a:r>
            <a:endParaRPr lang="en-US" sz="7200" dirty="0">
              <a:solidFill>
                <a:schemeClr val="accent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B31B1EE-C797-4DB0-919B-2B068B0D5C32}"/>
              </a:ext>
            </a:extLst>
          </p:cNvPr>
          <p:cNvSpPr/>
          <p:nvPr/>
        </p:nvSpPr>
        <p:spPr>
          <a:xfrm>
            <a:off x="8004313" y="4917440"/>
            <a:ext cx="3825136" cy="117428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9600" b="1" dirty="0">
                <a:solidFill>
                  <a:schemeClr val="accent1"/>
                </a:solidFill>
              </a:rPr>
              <a:t>قـارب</a:t>
            </a:r>
            <a:r>
              <a:rPr lang="ar-JO" sz="7200" dirty="0">
                <a:solidFill>
                  <a:schemeClr val="accent1"/>
                </a:solidFill>
              </a:rPr>
              <a:t> </a:t>
            </a:r>
            <a:endParaRPr lang="en-US" sz="7200" dirty="0">
              <a:solidFill>
                <a:schemeClr val="accent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93360B0-F66D-408A-9584-4C97D0FBCF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223" y="4886960"/>
            <a:ext cx="1921116" cy="178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538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3C0D24-CB75-42D4-B48F-BEFE44E73B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1C7C71-656B-47B9-8895-CC2A4CA28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27" y="2564130"/>
            <a:ext cx="2078607" cy="17297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0479C2-ECF3-48FC-A100-29C572C0537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800" t="10640" r="10747" b="10000"/>
          <a:stretch/>
        </p:blipFill>
        <p:spPr>
          <a:xfrm>
            <a:off x="195692" y="4851400"/>
            <a:ext cx="2078607" cy="172974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E4C23BB-21BC-494F-B828-80C04EDAEDA4}"/>
              </a:ext>
            </a:extLst>
          </p:cNvPr>
          <p:cNvSpPr/>
          <p:nvPr/>
        </p:nvSpPr>
        <p:spPr>
          <a:xfrm>
            <a:off x="8123583" y="375385"/>
            <a:ext cx="3705866" cy="117428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9600" b="1" dirty="0">
                <a:solidFill>
                  <a:schemeClr val="accent1"/>
                </a:solidFill>
              </a:rPr>
              <a:t>دَفـتـر</a:t>
            </a:r>
            <a:r>
              <a:rPr lang="ar-JO" sz="7200" dirty="0">
                <a:solidFill>
                  <a:schemeClr val="accent1"/>
                </a:solidFill>
              </a:rPr>
              <a:t> </a:t>
            </a:r>
            <a:endParaRPr lang="en-US" sz="7200" dirty="0">
              <a:solidFill>
                <a:schemeClr val="accent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3ECA298-66D2-4AB4-B175-D041FF2CE987}"/>
              </a:ext>
            </a:extLst>
          </p:cNvPr>
          <p:cNvSpPr/>
          <p:nvPr/>
        </p:nvSpPr>
        <p:spPr>
          <a:xfrm>
            <a:off x="8219975" y="2731971"/>
            <a:ext cx="3609474" cy="117428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9600" b="1" dirty="0">
                <a:solidFill>
                  <a:schemeClr val="accent1"/>
                </a:solidFill>
              </a:rPr>
              <a:t>حَـريـق</a:t>
            </a:r>
            <a:r>
              <a:rPr lang="ar-JO" sz="7200" dirty="0">
                <a:solidFill>
                  <a:schemeClr val="accent1"/>
                </a:solidFill>
              </a:rPr>
              <a:t> </a:t>
            </a:r>
            <a:endParaRPr lang="en-US" sz="7200" dirty="0">
              <a:solidFill>
                <a:schemeClr val="accent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223D5CF-CC5B-4D53-A2BF-226A157CD270}"/>
              </a:ext>
            </a:extLst>
          </p:cNvPr>
          <p:cNvSpPr/>
          <p:nvPr/>
        </p:nvSpPr>
        <p:spPr>
          <a:xfrm>
            <a:off x="8123583" y="5088557"/>
            <a:ext cx="3705866" cy="117428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9600" b="1" dirty="0">
                <a:solidFill>
                  <a:schemeClr val="accent1"/>
                </a:solidFill>
              </a:rPr>
              <a:t>بُـرتـقـال</a:t>
            </a:r>
            <a:r>
              <a:rPr lang="ar-JO" sz="7200" dirty="0">
                <a:solidFill>
                  <a:schemeClr val="accent1"/>
                </a:solidFill>
              </a:rPr>
              <a:t> </a:t>
            </a:r>
            <a:endParaRPr lang="en-US" sz="7200" dirty="0">
              <a:solidFill>
                <a:schemeClr val="accent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3BC41C-7AB7-4D97-9BF4-BCBC0A8A0E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428" y="276860"/>
            <a:ext cx="2078608" cy="186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349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3C0D24-CB75-42D4-B48F-BEFE44E73B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625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5F4A6D0-2164-4B6C-B166-A9B4A11566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480" y="294640"/>
            <a:ext cx="1615440" cy="16879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25439B-3526-4A49-A8D8-161CC6971E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200" y="4977765"/>
            <a:ext cx="1615438" cy="1585595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5142AEF-0E89-4CE7-A57F-307BF45C7398}"/>
              </a:ext>
            </a:extLst>
          </p:cNvPr>
          <p:cNvSpPr/>
          <p:nvPr/>
        </p:nvSpPr>
        <p:spPr>
          <a:xfrm>
            <a:off x="8203096" y="375385"/>
            <a:ext cx="3626353" cy="117428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7200" dirty="0">
                <a:solidFill>
                  <a:schemeClr val="accent1"/>
                </a:solidFill>
              </a:rPr>
              <a:t> </a:t>
            </a:r>
            <a:r>
              <a:rPr lang="ar-JO" sz="9600" b="1" dirty="0">
                <a:solidFill>
                  <a:schemeClr val="accent1"/>
                </a:solidFill>
              </a:rPr>
              <a:t>لُـحـوم</a:t>
            </a:r>
            <a:endParaRPr lang="en-US" sz="9600" b="1" dirty="0">
              <a:solidFill>
                <a:schemeClr val="accent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C5D76AB-6FD0-441B-9B45-F1F919CDA204}"/>
              </a:ext>
            </a:extLst>
          </p:cNvPr>
          <p:cNvSpPr/>
          <p:nvPr/>
        </p:nvSpPr>
        <p:spPr>
          <a:xfrm>
            <a:off x="8203096" y="2741595"/>
            <a:ext cx="3626353" cy="117428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9600" b="1" dirty="0">
                <a:solidFill>
                  <a:schemeClr val="accent1"/>
                </a:solidFill>
              </a:rPr>
              <a:t>حَـلـيـب</a:t>
            </a:r>
            <a:endParaRPr lang="en-US" sz="8000" b="1" dirty="0">
              <a:solidFill>
                <a:schemeClr val="accent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AE24E57-0898-4A50-816C-B8CE40D35D21}"/>
              </a:ext>
            </a:extLst>
          </p:cNvPr>
          <p:cNvSpPr/>
          <p:nvPr/>
        </p:nvSpPr>
        <p:spPr>
          <a:xfrm>
            <a:off x="8203096" y="5183420"/>
            <a:ext cx="3626353" cy="117428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9600" b="1" dirty="0">
                <a:solidFill>
                  <a:schemeClr val="accent1"/>
                </a:solidFill>
              </a:rPr>
              <a:t>خـاتـم</a:t>
            </a:r>
            <a:r>
              <a:rPr lang="ar-JO" sz="7200" dirty="0">
                <a:solidFill>
                  <a:schemeClr val="accent1"/>
                </a:solidFill>
              </a:rPr>
              <a:t> </a:t>
            </a:r>
            <a:endParaRPr lang="en-US" sz="7200" dirty="0">
              <a:solidFill>
                <a:schemeClr val="accent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7C4A2A-6ABC-4678-872D-46D204BDDA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200" y="2626417"/>
            <a:ext cx="2354470" cy="178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5793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35</Words>
  <Application>Microsoft Office PowerPoint</Application>
  <PresentationFormat>Widescreen</PresentationFormat>
  <Paragraphs>31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Ruba Zabaneh</dc:creator>
  <cp:lastModifiedBy>L.Battikha</cp:lastModifiedBy>
  <cp:revision>14</cp:revision>
  <dcterms:created xsi:type="dcterms:W3CDTF">2021-04-04T12:16:41Z</dcterms:created>
  <dcterms:modified xsi:type="dcterms:W3CDTF">2023-02-26T15:28:23Z</dcterms:modified>
</cp:coreProperties>
</file>