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80" r:id="rId5"/>
    <p:sldId id="281" r:id="rId6"/>
    <p:sldId id="282" r:id="rId7"/>
    <p:sldId id="283" r:id="rId8"/>
    <p:sldId id="284" r:id="rId9"/>
    <p:sldId id="285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5" r:id="rId23"/>
    <p:sldId id="276" r:id="rId24"/>
    <p:sldId id="277" r:id="rId25"/>
    <p:sldId id="278" r:id="rId26"/>
    <p:sldId id="279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2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3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9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4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1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7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7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3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3A3F0-E3B1-4D14-B7DE-CB5F12E0AD2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0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479731" y="2026589"/>
            <a:ext cx="4954386" cy="3158837"/>
          </a:xfrm>
          <a:prstGeom prst="round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4000">
                <a:srgbClr val="F6B79D"/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0" dirty="0"/>
              <a:t>ق</a:t>
            </a:r>
            <a:endParaRPr lang="en-US" sz="20000" dirty="0"/>
          </a:p>
        </p:txBody>
      </p:sp>
      <p:sp>
        <p:nvSpPr>
          <p:cNvPr id="3" name="Rounded Rectangle 2"/>
          <p:cNvSpPr/>
          <p:nvPr/>
        </p:nvSpPr>
        <p:spPr>
          <a:xfrm>
            <a:off x="767463" y="2026590"/>
            <a:ext cx="4954386" cy="3158837"/>
          </a:xfrm>
          <a:prstGeom prst="round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19823">
                <a:srgbClr val="F6B79D"/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0" dirty="0"/>
              <a:t>قـ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274284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" y="0"/>
            <a:ext cx="53892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7178" y="1645920"/>
            <a:ext cx="45221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0" dirty="0">
                <a:solidFill>
                  <a:srgbClr val="FF0000"/>
                </a:solidFill>
              </a:rPr>
              <a:t>قَ</a:t>
            </a:r>
            <a:r>
              <a:rPr lang="ar-JO" sz="20000" dirty="0"/>
              <a:t>مر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394535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189"/>
            <a:ext cx="6093229" cy="6120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7055" y="1612669"/>
            <a:ext cx="46385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ميص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530537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061"/>
          <a:stretch/>
        </p:blipFill>
        <p:spPr>
          <a:xfrm>
            <a:off x="0" y="0"/>
            <a:ext cx="56083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4884" y="2382123"/>
            <a:ext cx="36323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قِ</a:t>
            </a:r>
            <a:r>
              <a:rPr lang="ar-JO" sz="15000" dirty="0"/>
              <a:t>طة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158148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567054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5571" y="1845425"/>
            <a:ext cx="41729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صر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573705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68044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2807" y="2328500"/>
            <a:ext cx="30642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قِ</a:t>
            </a:r>
            <a:r>
              <a:rPr lang="ar-JO" sz="15000" dirty="0"/>
              <a:t>رد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31306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67500" cy="6616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3658" y="2207195"/>
            <a:ext cx="31652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مح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391299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912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42986" y="2207195"/>
            <a:ext cx="346399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لم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599228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045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5012" y="2228671"/>
            <a:ext cx="34400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قِ</a:t>
            </a:r>
            <a:r>
              <a:rPr lang="ar-JO" sz="15000" dirty="0"/>
              <a:t>فل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65492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1" y="780458"/>
            <a:ext cx="6196358" cy="5373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4403" y="1972341"/>
            <a:ext cx="28961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لب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045936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30" y="798023"/>
            <a:ext cx="6583680" cy="5253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2975" y="2493818"/>
            <a:ext cx="33250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رع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30787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6899564" y="349135"/>
            <a:ext cx="4438996" cy="3707476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/>
              <a:t>قا</a:t>
            </a:r>
            <a:endParaRPr lang="en-US" sz="15000" dirty="0"/>
          </a:p>
        </p:txBody>
      </p:sp>
      <p:sp>
        <p:nvSpPr>
          <p:cNvPr id="4" name="6-Point Star 3"/>
          <p:cNvSpPr/>
          <p:nvPr/>
        </p:nvSpPr>
        <p:spPr>
          <a:xfrm>
            <a:off x="3909753" y="3092335"/>
            <a:ext cx="4438996" cy="3707476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/>
              <a:t>قي</a:t>
            </a:r>
            <a:endParaRPr lang="en-US" sz="15000" dirty="0"/>
          </a:p>
        </p:txBody>
      </p:sp>
      <p:sp>
        <p:nvSpPr>
          <p:cNvPr id="5" name="6-Point Star 4"/>
          <p:cNvSpPr/>
          <p:nvPr/>
        </p:nvSpPr>
        <p:spPr>
          <a:xfrm>
            <a:off x="1169324" y="501535"/>
            <a:ext cx="4438996" cy="3707476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/>
              <a:t>قو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436088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" y="399012"/>
            <a:ext cx="6234545" cy="6201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90000" y="2299330"/>
            <a:ext cx="30850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لعة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806217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5042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7894" y="2228670"/>
            <a:ext cx="3020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قُ</a:t>
            </a:r>
            <a:r>
              <a:rPr lang="ar-JO" sz="15000" dirty="0"/>
              <a:t>نفذ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25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31" y="1012075"/>
            <a:ext cx="6858000" cy="5554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6998" y="2483281"/>
            <a:ext cx="29965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قُ</a:t>
            </a:r>
            <a:r>
              <a:rPr lang="ar-JO" sz="15000" dirty="0"/>
              <a:t>بعة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625748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513"/>
            <a:ext cx="6417425" cy="6001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7956" y="1828800"/>
            <a:ext cx="41729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قِ</a:t>
            </a:r>
            <a:r>
              <a:rPr lang="ar-JO" sz="15000" dirty="0"/>
              <a:t>طار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077162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225310"/>
            <a:ext cx="6024476" cy="6024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1455" y="1197033"/>
            <a:ext cx="332509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فص</a:t>
            </a:r>
            <a:r>
              <a:rPr lang="ar-JO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43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546"/>
            <a:ext cx="6773920" cy="4507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5942" y="1330037"/>
            <a:ext cx="476822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قُ</a:t>
            </a:r>
            <a:r>
              <a:rPr lang="ar-JO" sz="15000" dirty="0"/>
              <a:t>فازات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1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4" y="602812"/>
            <a:ext cx="3078631" cy="560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4871" y="2130645"/>
            <a:ext cx="36482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قَ</a:t>
            </a:r>
            <a:r>
              <a:rPr lang="ar-JO" sz="15000" dirty="0"/>
              <a:t>دم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870402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85" y="362273"/>
            <a:ext cx="6543242" cy="6334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3220" y="2207195"/>
            <a:ext cx="45126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>
                <a:solidFill>
                  <a:srgbClr val="FF0000"/>
                </a:solidFill>
              </a:rPr>
              <a:t>ق</a:t>
            </a:r>
            <a:r>
              <a:rPr lang="ar-JO" sz="15000" dirty="0"/>
              <a:t>ارب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8385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2" name="6-Point Star 1"/>
          <p:cNvSpPr/>
          <p:nvPr/>
        </p:nvSpPr>
        <p:spPr>
          <a:xfrm>
            <a:off x="7697585" y="465513"/>
            <a:ext cx="3607724" cy="3408218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/>
              <a:t>قَ</a:t>
            </a:r>
            <a:endParaRPr lang="en-US" sz="15000" dirty="0"/>
          </a:p>
        </p:txBody>
      </p:sp>
      <p:sp>
        <p:nvSpPr>
          <p:cNvPr id="3" name="6-Point Star 2"/>
          <p:cNvSpPr/>
          <p:nvPr/>
        </p:nvSpPr>
        <p:spPr>
          <a:xfrm>
            <a:off x="4375265" y="3277986"/>
            <a:ext cx="3607724" cy="3408218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/>
              <a:t>قِ</a:t>
            </a:r>
            <a:endParaRPr lang="en-US" sz="15000" dirty="0"/>
          </a:p>
        </p:txBody>
      </p:sp>
      <p:sp>
        <p:nvSpPr>
          <p:cNvPr id="4" name="6-Point Star 3"/>
          <p:cNvSpPr/>
          <p:nvPr/>
        </p:nvSpPr>
        <p:spPr>
          <a:xfrm>
            <a:off x="1744287" y="584662"/>
            <a:ext cx="3607724" cy="3408218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/>
              <a:t>قُ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68460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864524"/>
            <a:ext cx="10515600" cy="531243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JO" sz="10000" dirty="0"/>
              <a:t>قـ          </a:t>
            </a:r>
            <a:r>
              <a:rPr lang="ar-JO" sz="10000" dirty="0">
                <a:solidFill>
                  <a:srgbClr val="FF0000"/>
                </a:solidFill>
              </a:rPr>
              <a:t>ا</a:t>
            </a:r>
            <a:r>
              <a:rPr lang="ar-JO" sz="10000" dirty="0"/>
              <a:t>          قا</a:t>
            </a:r>
          </a:p>
          <a:p>
            <a:pPr marL="0" indent="0" algn="r">
              <a:buNone/>
            </a:pPr>
            <a:endParaRPr lang="ar-JO" sz="10000" dirty="0"/>
          </a:p>
          <a:p>
            <a:pPr marL="0" indent="0" algn="r">
              <a:buNone/>
            </a:pPr>
            <a:r>
              <a:rPr lang="ar-JO" sz="10000" dirty="0">
                <a:solidFill>
                  <a:srgbClr val="FF0000"/>
                </a:solidFill>
              </a:rPr>
              <a:t>    قا</a:t>
            </a:r>
            <a:r>
              <a:rPr lang="ar-JO" sz="10000" dirty="0"/>
              <a:t>رب  </a:t>
            </a:r>
            <a:endParaRPr lang="en-US" sz="1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168" y="2940055"/>
            <a:ext cx="3342832" cy="32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4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1273"/>
            <a:ext cx="10515600" cy="534569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JO" sz="10000" dirty="0"/>
              <a:t>قـ        </a:t>
            </a:r>
            <a:r>
              <a:rPr lang="ar-JO" sz="10000" dirty="0">
                <a:solidFill>
                  <a:srgbClr val="FF0000"/>
                </a:solidFill>
              </a:rPr>
              <a:t>و</a:t>
            </a:r>
            <a:r>
              <a:rPr lang="ar-JO" sz="10000" dirty="0"/>
              <a:t>         قو</a:t>
            </a:r>
          </a:p>
          <a:p>
            <a:pPr marL="0" indent="0" algn="r">
              <a:buNone/>
            </a:pPr>
            <a:endParaRPr lang="ar-JO" sz="10000" dirty="0"/>
          </a:p>
          <a:p>
            <a:pPr marL="0" indent="0" algn="r">
              <a:buNone/>
            </a:pPr>
            <a:r>
              <a:rPr lang="ar-JO" sz="10000" dirty="0"/>
              <a:t>   ن</a:t>
            </a:r>
            <a:r>
              <a:rPr lang="ar-JO" sz="10000" dirty="0">
                <a:solidFill>
                  <a:srgbClr val="FF0000"/>
                </a:solidFill>
              </a:rPr>
              <a:t>قو</a:t>
            </a:r>
            <a:r>
              <a:rPr lang="ar-JO" sz="10000" dirty="0"/>
              <a:t>د    </a:t>
            </a:r>
            <a:endParaRPr lang="en-US" sz="1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376" y="2858193"/>
            <a:ext cx="2922529" cy="29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77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2633"/>
            <a:ext cx="10515600" cy="5894330"/>
          </a:xfrm>
        </p:spPr>
        <p:txBody>
          <a:bodyPr/>
          <a:lstStyle/>
          <a:p>
            <a:pPr marL="0" indent="0" algn="r">
              <a:buNone/>
            </a:pPr>
            <a:r>
              <a:rPr lang="ar-JO" sz="10000" dirty="0"/>
              <a:t>قـ      ي            قي </a:t>
            </a:r>
          </a:p>
          <a:p>
            <a:pPr marL="0" indent="0" algn="r">
              <a:buNone/>
            </a:pPr>
            <a:r>
              <a:rPr lang="ar-JO" sz="10000" dirty="0"/>
              <a:t>قـ       يـ           قيـ</a:t>
            </a:r>
          </a:p>
          <a:p>
            <a:pPr marL="0" indent="0" algn="r">
              <a:buNone/>
            </a:pPr>
            <a:r>
              <a:rPr lang="ar-JO" sz="10000" dirty="0"/>
              <a:t>  ح</a:t>
            </a:r>
            <a:r>
              <a:rPr lang="ar-JO" sz="10000" dirty="0">
                <a:solidFill>
                  <a:srgbClr val="FF0000"/>
                </a:solidFill>
              </a:rPr>
              <a:t>قي</a:t>
            </a:r>
            <a:r>
              <a:rPr lang="ar-JO" sz="10000" dirty="0"/>
              <a:t>بة </a:t>
            </a:r>
            <a:endParaRPr lang="en-US" sz="1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564" y="2962659"/>
            <a:ext cx="3891829" cy="32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5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56262" y="313317"/>
            <a:ext cx="3627434" cy="401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59" y="313317"/>
            <a:ext cx="3027772" cy="3162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031" y="1296786"/>
            <a:ext cx="3844450" cy="2628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25" y="3458036"/>
            <a:ext cx="2924706" cy="2900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3845" y="3303893"/>
            <a:ext cx="3809774" cy="27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9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22763" y="346568"/>
            <a:ext cx="3627434" cy="401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3" y="180313"/>
            <a:ext cx="3165764" cy="3313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688" y="346568"/>
            <a:ext cx="4980864" cy="401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43" y="3842457"/>
            <a:ext cx="3144555" cy="2546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698" y="3106846"/>
            <a:ext cx="5206435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40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"/>
            <a:ext cx="12192000" cy="67845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6014" y="180313"/>
            <a:ext cx="3627434" cy="401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3278540" cy="3258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605" y="-125973"/>
            <a:ext cx="5450296" cy="401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92" y="3258589"/>
            <a:ext cx="2821155" cy="3449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539" y="3564875"/>
            <a:ext cx="6437934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68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44</Words>
  <Application>Microsoft Office PowerPoint</Application>
  <PresentationFormat>Widescreen</PresentationFormat>
  <Paragraphs>35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17</cp:revision>
  <dcterms:created xsi:type="dcterms:W3CDTF">2021-02-27T18:47:20Z</dcterms:created>
  <dcterms:modified xsi:type="dcterms:W3CDTF">2023-02-26T15:26:18Z</dcterms:modified>
</cp:coreProperties>
</file>