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33400" y="5486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 smtClean="0"/>
              <a:t>قَضَى </a:t>
            </a:r>
            <a:r>
              <a:rPr lang="ar-JO" sz="3600" dirty="0" smtClean="0"/>
              <a:t>رَبُّكَ أَلَّا تَعْبُدوا إِلّا إِيّاهُ وَ بالْوالِدينِ إِحْسانًا.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8600"/>
            <a:ext cx="6858000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429000"/>
            <a:ext cx="60769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86000" y="16002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1-لَا </a:t>
            </a:r>
            <a:r>
              <a:rPr lang="ar-JO" sz="4000" smtClean="0"/>
              <a:t>تَقل لهُمَا </a:t>
            </a:r>
            <a:r>
              <a:rPr lang="ar-JO" sz="4000" smtClean="0">
                <a:cs typeface="+mj-cs"/>
              </a:rPr>
              <a:t>أفّ</a:t>
            </a:r>
            <a:r>
              <a:rPr lang="ar-JO" sz="4000" smtClean="0"/>
              <a:t>. </a:t>
            </a:r>
            <a:endParaRPr lang="ar-JO" sz="4000" dirty="0" smtClean="0"/>
          </a:p>
          <a:p>
            <a:pPr algn="r"/>
            <a:r>
              <a:rPr lang="ar-JO" sz="4000" dirty="0" smtClean="0"/>
              <a:t>2-</a:t>
            </a:r>
            <a:r>
              <a:rPr lang="ar-JO" sz="4000" dirty="0" smtClean="0"/>
              <a:t>لا </a:t>
            </a:r>
            <a:r>
              <a:rPr lang="ar-JO" sz="4000" dirty="0" smtClean="0"/>
              <a:t>تَنْهرهُما.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 smtClean="0"/>
              <a:t>1- قُلْ لَهُما </a:t>
            </a:r>
            <a:r>
              <a:rPr lang="ar-JO" sz="4000" dirty="0" smtClean="0"/>
              <a:t>قَولًا </a:t>
            </a:r>
            <a:r>
              <a:rPr lang="ar-JO" sz="4000" dirty="0" smtClean="0"/>
              <a:t>كَريمًا.</a:t>
            </a:r>
          </a:p>
          <a:p>
            <a:pPr algn="r"/>
            <a:r>
              <a:rPr lang="ar-JO" sz="4000" dirty="0" smtClean="0"/>
              <a:t>2-اخْفِضْ </a:t>
            </a:r>
            <a:r>
              <a:rPr lang="ar-JO" sz="4000" dirty="0" smtClean="0"/>
              <a:t>لَهُما جَناحَ </a:t>
            </a:r>
            <a:r>
              <a:rPr lang="ar-JO" sz="4000" dirty="0" smtClean="0"/>
              <a:t>الذُّلّ </a:t>
            </a:r>
            <a:r>
              <a:rPr lang="ar-JO" sz="4000" dirty="0" smtClean="0"/>
              <a:t>مِنَ </a:t>
            </a:r>
            <a:r>
              <a:rPr lang="ar-JO" sz="4000" dirty="0" smtClean="0"/>
              <a:t>الرَّحمةِ.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4</cp:revision>
  <dcterms:created xsi:type="dcterms:W3CDTF">2020-12-23T11:33:28Z</dcterms:created>
  <dcterms:modified xsi:type="dcterms:W3CDTF">2020-12-25T17:43:25Z</dcterms:modified>
</cp:coreProperties>
</file>