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0" y="381000"/>
            <a:ext cx="297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 smtClean="0">
                <a:solidFill>
                  <a:srgbClr val="FF0000"/>
                </a:solidFill>
              </a:rPr>
              <a:t>دَ    دُ     دِ</a:t>
            </a:r>
          </a:p>
          <a:p>
            <a:r>
              <a:rPr lang="ar-JO" sz="4400" b="1" dirty="0" smtClean="0">
                <a:solidFill>
                  <a:srgbClr val="FF0000"/>
                </a:solidFill>
              </a:rPr>
              <a:t>دا  دو   دي</a:t>
            </a:r>
          </a:p>
          <a:p>
            <a:r>
              <a:rPr lang="ar-JO" sz="4400" b="1" dirty="0" smtClean="0">
                <a:solidFill>
                  <a:srgbClr val="FF0000"/>
                </a:solidFill>
              </a:rPr>
              <a:t>دًا    دٌ      دٍ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304800"/>
            <a:ext cx="2819400" cy="2209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358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 smtClean="0">
                <a:solidFill>
                  <a:srgbClr val="FF0000"/>
                </a:solidFill>
              </a:rPr>
              <a:t>ضَ    ضُ     ضِ</a:t>
            </a:r>
          </a:p>
          <a:p>
            <a:r>
              <a:rPr lang="ar-JO" sz="4400" b="1" dirty="0" smtClean="0">
                <a:solidFill>
                  <a:srgbClr val="FF0000"/>
                </a:solidFill>
              </a:rPr>
              <a:t>ضا  ضو   ضي</a:t>
            </a:r>
          </a:p>
          <a:p>
            <a:r>
              <a:rPr lang="ar-JO" sz="4400" b="1" dirty="0" smtClean="0">
                <a:solidFill>
                  <a:srgbClr val="FF0000"/>
                </a:solidFill>
              </a:rPr>
              <a:t>ضًا    ضٌ      ضٍ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1000"/>
            <a:ext cx="3962400" cy="2209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Connector 3"/>
          <p:cNvCxnSpPr/>
          <p:nvPr/>
        </p:nvCxnSpPr>
        <p:spPr>
          <a:xfrm rot="10800000" flipV="1">
            <a:off x="2895600" y="4114800"/>
            <a:ext cx="2971800" cy="1524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2819400" y="3733800"/>
            <a:ext cx="1905000" cy="8382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352800" y="4876800"/>
            <a:ext cx="2209800" cy="3048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352800" y="5791200"/>
            <a:ext cx="1676400" cy="1524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371600" y="5181600"/>
            <a:ext cx="1676400" cy="457200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5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971800" y="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dirty="0" smtClean="0"/>
              <a:t>عكس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57200" y="1066800"/>
            <a:ext cx="990600" cy="762000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48200" y="4343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قَوْ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4343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لاً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5181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الـْ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5181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كـِ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5105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بـَ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5105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رَ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5943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أَ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5943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حـَ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5943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دُ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5943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هـُ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5943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ما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9200" y="1295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جَناحٌ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2098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جَوابٌ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0480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جَلالٌ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1148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كَثيرًا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029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كَريمًا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943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كَبيرًا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154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05200" y="3505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إِكْرامٌ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4495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إِخْبارٌ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5410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إِخْراجٌ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1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24000" y="47244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أَمَرَنا اللّهُ بِالإِحْسانِ إلى الْوالِديْنِ.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61501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اللّهُ أَمَرَنا بِالإِحْسانِ إلى الْوالِديْنِ.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724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 smtClean="0"/>
              <a:t>جُمْلةٌ فعليّةٌ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2116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 smtClean="0"/>
              <a:t>جُملةٌ اسميّةٌ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839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391400" y="3733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لا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733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لا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51816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لا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50292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dirty="0" smtClean="0"/>
              <a:t>لا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891539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39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00800" y="5562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رَبُّكَ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5638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أَلَّا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638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إِيَّاهُ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62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8</cp:revision>
  <dcterms:created xsi:type="dcterms:W3CDTF">2020-12-23T11:33:28Z</dcterms:created>
  <dcterms:modified xsi:type="dcterms:W3CDTF">2020-12-25T17:45:51Z</dcterms:modified>
</cp:coreProperties>
</file>