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5CCE0-269C-4D12-9162-D889A7F451DF}" type="datetimeFigureOut">
              <a:rPr lang="en-US" smtClean="0"/>
              <a:pPr/>
              <a:t>12/25/2020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14600"/>
            <a:ext cx="9144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5334000" y="381000"/>
            <a:ext cx="2971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400" b="1" dirty="0" smtClean="0">
                <a:solidFill>
                  <a:srgbClr val="FF0000"/>
                </a:solidFill>
              </a:rPr>
              <a:t>دَ    دُ     دِ</a:t>
            </a:r>
          </a:p>
          <a:p>
            <a:r>
              <a:rPr lang="ar-JO" sz="4400" b="1" dirty="0" smtClean="0">
                <a:solidFill>
                  <a:srgbClr val="FF0000"/>
                </a:solidFill>
              </a:rPr>
              <a:t>دا  دو   دي</a:t>
            </a:r>
          </a:p>
          <a:p>
            <a:r>
              <a:rPr lang="ar-JO" sz="4400" b="1" dirty="0" smtClean="0">
                <a:solidFill>
                  <a:srgbClr val="FF0000"/>
                </a:solidFill>
              </a:rPr>
              <a:t>دًا    دٌ      دٍ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05400" y="304800"/>
            <a:ext cx="2819400" cy="2209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381000"/>
            <a:ext cx="3581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400" b="1" dirty="0" smtClean="0">
                <a:solidFill>
                  <a:srgbClr val="FF0000"/>
                </a:solidFill>
              </a:rPr>
              <a:t>ضَ    ضُ     ضِ</a:t>
            </a:r>
          </a:p>
          <a:p>
            <a:r>
              <a:rPr lang="ar-JO" sz="4400" b="1" dirty="0" smtClean="0">
                <a:solidFill>
                  <a:srgbClr val="FF0000"/>
                </a:solidFill>
              </a:rPr>
              <a:t>ضا  ضو   ضي</a:t>
            </a:r>
          </a:p>
          <a:p>
            <a:r>
              <a:rPr lang="ar-JO" sz="4400" b="1" dirty="0" smtClean="0">
                <a:solidFill>
                  <a:srgbClr val="FF0000"/>
                </a:solidFill>
              </a:rPr>
              <a:t>ضًا    ضٌ      ضٍ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381000"/>
            <a:ext cx="3962400" cy="220980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" name="Straight Connector 3"/>
          <p:cNvCxnSpPr/>
          <p:nvPr/>
        </p:nvCxnSpPr>
        <p:spPr>
          <a:xfrm rot="10800000" flipV="1">
            <a:off x="2895600" y="4114800"/>
            <a:ext cx="2971800" cy="15240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10800000">
            <a:off x="2819400" y="3733800"/>
            <a:ext cx="1905000" cy="83820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3352800" y="4876800"/>
            <a:ext cx="2209800" cy="30480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 flipV="1">
            <a:off x="3352800" y="5791200"/>
            <a:ext cx="1676400" cy="15240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1371600" y="5181600"/>
            <a:ext cx="1676400" cy="457200"/>
          </a:xfrm>
          <a:prstGeom prst="ellipse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9915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971800" y="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400" dirty="0" smtClean="0"/>
              <a:t>عكس</a:t>
            </a:r>
            <a:endParaRPr lang="en-US" sz="2400" dirty="0"/>
          </a:p>
        </p:txBody>
      </p:sp>
      <p:sp>
        <p:nvSpPr>
          <p:cNvPr id="4" name="Oval 3"/>
          <p:cNvSpPr/>
          <p:nvPr/>
        </p:nvSpPr>
        <p:spPr>
          <a:xfrm>
            <a:off x="457200" y="1066800"/>
            <a:ext cx="990600" cy="762000"/>
          </a:xfrm>
          <a:prstGeom prst="ellipse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648200" y="4343400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dirty="0" smtClean="0"/>
              <a:t>قَوْ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3657600" y="4343400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dirty="0" smtClean="0"/>
              <a:t>لاً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4724400" y="5181600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dirty="0" smtClean="0"/>
              <a:t>الـْ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3657600" y="5181600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dirty="0" smtClean="0"/>
              <a:t>كـِ</a:t>
            </a:r>
            <a:endParaRPr lang="en-US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2590800" y="5105400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dirty="0" smtClean="0"/>
              <a:t>بـَ</a:t>
            </a:r>
            <a:endParaRPr lang="en-US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0" y="5105400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dirty="0" smtClean="0"/>
              <a:t>رَ</a:t>
            </a:r>
            <a:endParaRPr lang="en-US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4724400" y="5943600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dirty="0" smtClean="0"/>
              <a:t>أَ</a:t>
            </a:r>
            <a:endParaRPr lang="en-US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3657600" y="5943600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dirty="0" smtClean="0"/>
              <a:t>حـَ</a:t>
            </a:r>
            <a:endParaRPr lang="en-US" sz="4000" dirty="0"/>
          </a:p>
        </p:txBody>
      </p:sp>
      <p:sp>
        <p:nvSpPr>
          <p:cNvPr id="13" name="TextBox 12"/>
          <p:cNvSpPr txBox="1"/>
          <p:nvPr/>
        </p:nvSpPr>
        <p:spPr>
          <a:xfrm>
            <a:off x="2590800" y="5943600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dirty="0" smtClean="0"/>
              <a:t>دُ</a:t>
            </a:r>
            <a:endParaRPr lang="en-US" sz="4000" dirty="0"/>
          </a:p>
        </p:txBody>
      </p:sp>
      <p:sp>
        <p:nvSpPr>
          <p:cNvPr id="14" name="TextBox 13"/>
          <p:cNvSpPr txBox="1"/>
          <p:nvPr/>
        </p:nvSpPr>
        <p:spPr>
          <a:xfrm>
            <a:off x="1524000" y="5943600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dirty="0" smtClean="0"/>
              <a:t>هـُ</a:t>
            </a:r>
            <a:endParaRPr lang="en-US" sz="4000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" y="5943600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dirty="0" smtClean="0"/>
              <a:t>ما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219200" y="12954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dirty="0" smtClean="0"/>
              <a:t>جَناحٌ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22098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dirty="0" smtClean="0"/>
              <a:t>جَوابٌ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30480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dirty="0" smtClean="0"/>
              <a:t>جَلالٌ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41148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dirty="0" smtClean="0"/>
              <a:t>كَثيرًا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1143000" y="50292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dirty="0" smtClean="0"/>
              <a:t>كَريمًا</a:t>
            </a:r>
            <a:endParaRPr lang="en-US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59436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dirty="0" smtClean="0"/>
              <a:t>كَبيرًا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9154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505200" y="35052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dirty="0" smtClean="0"/>
              <a:t>إِكْرامٌ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657600" y="44958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dirty="0" smtClean="0"/>
              <a:t>إِخْبارٌ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3505200" y="54102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dirty="0" smtClean="0"/>
              <a:t>إِخْراجٌ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315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524000" y="4724400"/>
            <a:ext cx="655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4000" dirty="0" smtClean="0"/>
              <a:t>أَمَرَنا اللّهُ بِالإِحْسانِ إلى الْوالِديْنِ.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6150114"/>
            <a:ext cx="655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4000" dirty="0" smtClean="0"/>
              <a:t>اللّهُ أَمَرَنا بِالإِحْسانِ إلى الْوالِديْنِ.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7244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3600" dirty="0" smtClean="0"/>
              <a:t>جُمْلةٌ فعليّةٌ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6211669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3600" dirty="0" smtClean="0"/>
              <a:t>جُملةٌ اسميّةٌ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"/>
            <a:ext cx="88392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7391400" y="3733800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dirty="0" smtClean="0"/>
              <a:t>لا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048000" y="3733800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dirty="0" smtClean="0"/>
              <a:t>لا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7467600" y="5181600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dirty="0" smtClean="0"/>
              <a:t>لا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0" y="5029200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4000" dirty="0" smtClean="0"/>
              <a:t>لا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47800"/>
            <a:ext cx="8915399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4800"/>
            <a:ext cx="9143999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6400800" y="5562600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4000" dirty="0" smtClean="0"/>
              <a:t>رَبُّكَ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3962400" y="5638800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4000" dirty="0" smtClean="0"/>
              <a:t>أَلَّا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5638800"/>
            <a:ext cx="99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4000" dirty="0" smtClean="0"/>
              <a:t>إِيَّاهُ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</TotalTime>
  <Words>62</Words>
  <Application>Microsoft Office PowerPoint</Application>
  <PresentationFormat>On-screen Show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8</cp:revision>
  <dcterms:created xsi:type="dcterms:W3CDTF">2020-12-23T11:33:28Z</dcterms:created>
  <dcterms:modified xsi:type="dcterms:W3CDTF">2020-12-25T17:45:51Z</dcterms:modified>
</cp:coreProperties>
</file>