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CCE0-269C-4D12-9162-D889A7F451DF}" type="datetimeFigureOut">
              <a:rPr lang="en-US" smtClean="0"/>
              <a:pPr/>
              <a:t>02/26/2021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36AC-1880-4A5D-BD36-6310C8661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867400" y="24384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200" dirty="0" smtClean="0">
                <a:solidFill>
                  <a:srgbClr val="FF0000"/>
                </a:solidFill>
              </a:rPr>
              <a:t>  حَكَمَ وَأَمَرَ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3352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200" dirty="0" smtClean="0">
                <a:solidFill>
                  <a:srgbClr val="FF0000"/>
                </a:solidFill>
              </a:rPr>
              <a:t>يَتَقَدّمانِ </a:t>
            </a:r>
            <a:r>
              <a:rPr lang="ar-JO" sz="3200" dirty="0" smtClean="0">
                <a:solidFill>
                  <a:srgbClr val="FF0000"/>
                </a:solidFill>
              </a:rPr>
              <a:t>في السّنّ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4038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400" dirty="0" smtClean="0">
                <a:solidFill>
                  <a:srgbClr val="FF0000"/>
                </a:solidFill>
              </a:rPr>
              <a:t>ولا تَرْفَعْ صَوْتَكَ عَلَيْهما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600200" y="4267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200" dirty="0" smtClean="0">
                <a:solidFill>
                  <a:srgbClr val="FF0000"/>
                </a:solidFill>
              </a:rPr>
              <a:t>تَواضَعْ لَهُما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10800000" flipV="1">
            <a:off x="6553200" y="3429000"/>
            <a:ext cx="838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029200" y="4114800"/>
            <a:ext cx="2362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5562600" y="47244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752600" y="48006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4</cp:revision>
  <dcterms:created xsi:type="dcterms:W3CDTF">2020-12-23T11:33:28Z</dcterms:created>
  <dcterms:modified xsi:type="dcterms:W3CDTF">2021-02-26T10:42:04Z</dcterms:modified>
</cp:coreProperties>
</file>