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13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553200" y="2133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19050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/>
          </a:p>
        </p:txBody>
      </p:sp>
      <p:sp>
        <p:nvSpPr>
          <p:cNvPr id="5" name="TextBox 4"/>
          <p:cNvSpPr txBox="1"/>
          <p:nvPr/>
        </p:nvSpPr>
        <p:spPr>
          <a:xfrm>
            <a:off x="5410200" y="24384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صِحْـ/حَـ/ـةُ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0" y="4038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يَصْحو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51054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فعل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4343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حرفُ جرٍّ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05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اسم مجرور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934200" y="4724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7086600" y="5867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971800" y="5791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1981200" y="5791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971800" y="67056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2895600" y="3200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0600" y="6096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هَمزةُ وصلٍ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81000" y="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شَديدةُ الْبياضِ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1524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تَدريبات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Picture 2" descr="Paper Sun | Kids' Crafts | Fun Craft Ideas | FirstPalette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447800"/>
            <a:ext cx="609600" cy="609600"/>
          </a:xfrm>
          <a:prstGeom prst="rect">
            <a:avLst/>
          </a:prstGeom>
          <a:noFill/>
        </p:spPr>
      </p:pic>
      <p:pic>
        <p:nvPicPr>
          <p:cNvPr id="7" name="Picture 4" descr="Bashower cute half moon cartoon line style Vector Image"/>
          <p:cNvPicPr>
            <a:picLocks noChangeAspect="1" noChangeArrowheads="1"/>
          </p:cNvPicPr>
          <p:nvPr/>
        </p:nvPicPr>
        <p:blipFill>
          <a:blip r:embed="rId4" cstate="print"/>
          <a:srcRect b="12593"/>
          <a:stretch>
            <a:fillRect/>
          </a:stretch>
        </p:blipFill>
        <p:spPr bwMode="auto">
          <a:xfrm>
            <a:off x="4495800" y="0"/>
            <a:ext cx="645763" cy="6096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 rot="10800000">
            <a:off x="4114800" y="1447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2895600" y="3200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486400" y="31242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62800" y="45720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FF0000"/>
                </a:solidFill>
              </a:rPr>
              <a:t>ضدّها تَكرهُهُ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7848600" y="63246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5486400" y="45720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00400" y="3886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dirty="0" smtClean="0">
                <a:solidFill>
                  <a:srgbClr val="FF0000"/>
                </a:solidFill>
              </a:rPr>
              <a:t>هَمزَةُ قطعٍ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6</cp:revision>
  <dcterms:created xsi:type="dcterms:W3CDTF">2020-12-20T12:37:56Z</dcterms:created>
  <dcterms:modified xsi:type="dcterms:W3CDTF">2020-12-21T14:45:50Z</dcterms:modified>
</cp:coreProperties>
</file>