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AA6A-4054-4794-B59D-8AD7D5592C3B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5C2A3-B903-4730-B020-529831604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95400" y="54102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ar-JO" sz="3600" dirty="0" smtClean="0"/>
              <a:t>يَتَناوَلُ </a:t>
            </a:r>
            <a:r>
              <a:rPr lang="ar-JO" sz="3600" dirty="0" smtClean="0"/>
              <a:t>طَلالٌ فُطورَهٌ؛ لِيَظَلَّ نَشيطًا طَوالَ </a:t>
            </a:r>
            <a:r>
              <a:rPr lang="ar-JO" sz="3600" dirty="0" smtClean="0"/>
              <a:t>الْيَوم.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b="16000"/>
          <a:stretch>
            <a:fillRect/>
          </a:stretch>
        </p:blipFill>
        <p:spPr bwMode="auto">
          <a:xfrm>
            <a:off x="3533775" y="0"/>
            <a:ext cx="56102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r="6818"/>
          <a:stretch>
            <a:fillRect/>
          </a:stretch>
        </p:blipFill>
        <p:spPr bwMode="auto">
          <a:xfrm>
            <a:off x="2895600" y="2743200"/>
            <a:ext cx="624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295400" y="16764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dirty="0" smtClean="0"/>
              <a:t>يُنَظّفُ أَسْنانَهُ بِالْفُرْشاةِ وَ </a:t>
            </a:r>
            <a:r>
              <a:rPr lang="ar-JO" sz="3600" dirty="0" smtClean="0"/>
              <a:t>الْمَعْجونِ.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48006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dirty="0" smtClean="0"/>
              <a:t>يُمارِسُ طَلالٌ الرّياضَةَ.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t="50000"/>
          <a:stretch>
            <a:fillRect/>
          </a:stretch>
        </p:blipFill>
        <p:spPr bwMode="auto">
          <a:xfrm>
            <a:off x="2286000" y="0"/>
            <a:ext cx="6858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447800" y="16002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dirty="0" smtClean="0"/>
              <a:t>تُحِبُّهُ مُعَلّمَتُهُ كَثيرًا ؛ لِأنَّهُ نَشيطٌ </a:t>
            </a:r>
            <a:r>
              <a:rPr lang="ar-JO" sz="3600" smtClean="0"/>
              <a:t>وَ </a:t>
            </a:r>
            <a:r>
              <a:rPr lang="ar-JO" sz="3600" smtClean="0"/>
              <a:t>نَظيفٌ.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899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28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5</cp:revision>
  <dcterms:created xsi:type="dcterms:W3CDTF">2020-12-20T12:37:56Z</dcterms:created>
  <dcterms:modified xsi:type="dcterms:W3CDTF">2020-12-21T13:39:28Z</dcterms:modified>
</cp:coreProperties>
</file>