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69D9-6D78-4147-9E9D-3868018387E3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DC90-5CD7-432B-AE52-55490BAAE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905000"/>
            <a:ext cx="77724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457200"/>
            <a:ext cx="34194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b="46283"/>
          <a:stretch>
            <a:fillRect/>
          </a:stretch>
        </p:blipFill>
        <p:spPr bwMode="auto">
          <a:xfrm>
            <a:off x="381000" y="16764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 l="81481" t="54674"/>
          <a:stretch>
            <a:fillRect/>
          </a:stretch>
        </p:blipFill>
        <p:spPr bwMode="auto">
          <a:xfrm>
            <a:off x="6400800" y="3048000"/>
            <a:ext cx="1828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2971800"/>
            <a:ext cx="1981200" cy="32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0400" y="381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/>
              <a:t>أُفكّرُ: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724400" y="15240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/>
              <a:t>ما فائِدَةُ يَديّ وقَدَميّ؟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26316"/>
          <a:stretch>
            <a:fillRect/>
          </a:stretch>
        </p:blipFill>
        <p:spPr bwMode="auto">
          <a:xfrm>
            <a:off x="304800" y="2438400"/>
            <a:ext cx="84581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495800"/>
            <a:ext cx="807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تعرف على رياضيات الأصابع maths fing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295400"/>
            <a:ext cx="1621166" cy="990600"/>
          </a:xfrm>
          <a:prstGeom prst="rect">
            <a:avLst/>
          </a:prstGeom>
          <a:noFill/>
        </p:spPr>
      </p:pic>
      <p:pic>
        <p:nvPicPr>
          <p:cNvPr id="3079" name="Picture 7" descr="كرة القدم, الكرة, لاعب كرة القدم صورة بابوا نيو غينيا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334000"/>
            <a:ext cx="17145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 b="22581"/>
          <a:stretch>
            <a:fillRect/>
          </a:stretch>
        </p:blipFill>
        <p:spPr bwMode="auto">
          <a:xfrm>
            <a:off x="228600" y="457200"/>
            <a:ext cx="8915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58145" t="76471"/>
          <a:stretch>
            <a:fillRect/>
          </a:stretch>
        </p:blipFill>
        <p:spPr bwMode="auto">
          <a:xfrm>
            <a:off x="5410200" y="2819400"/>
            <a:ext cx="31813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733800"/>
            <a:ext cx="8001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62600" y="381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أَعْضاءُ الحسّ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6477000" y="32004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1- الْعَيْنُ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6629400" y="44196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2- الأُذُنُ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6629400" y="55626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3- الْأَنفُ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2766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أُبْصِرُ الأشياءَ.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4495800"/>
            <a:ext cx="419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أَسْمَعُ الْأَصْواتَ.</a:t>
            </a:r>
            <a:endParaRPr lang="en-US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5638800"/>
            <a:ext cx="419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أَشُمُّ الرّوائِحَ.</a:t>
            </a:r>
            <a:endParaRPr lang="en-US" sz="5400" dirty="0"/>
          </a:p>
        </p:txBody>
      </p:sp>
      <p:sp>
        <p:nvSpPr>
          <p:cNvPr id="2050" name="AutoShape 2" descr="شرح الحواس الخمس للأطفال pdf.. أفكار جديدة إبداعية لتقوية وتنمية ذكاء الطف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شرح الحواس الخمس للأطفال pdf.. أفكار جديدة إبداعية لتقوية وتنمية ذكاء الطف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أتعرّف على الحواس الخمس - Hub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أتعرّف على الحواس الخمس - Hub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AutoShape 10" descr="أتعرّف على الحواس الخمس - Hub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 descr="الحواس الخمس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0"/>
            <a:ext cx="52578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2192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أَتَذَوَّقُ الطّعامَ.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590800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أَتَعرّفُ مَلْمَسَ الأشْياءَ.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12192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4- اللّسانُ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27432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dirty="0"/>
              <a:t>5- الْجلدُ</a:t>
            </a:r>
            <a:endParaRPr lang="en-US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62600" y="381000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dirty="0"/>
              <a:t>الْأعْضاءُ الدّاخليّةُ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6629400" y="137160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1- الدّماغُ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6477000" y="388620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2- الْقَلْبُ</a:t>
            </a:r>
            <a:endParaRPr lang="en-US" sz="4400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 l="49306" t="7453" r="10015"/>
          <a:stretch>
            <a:fillRect/>
          </a:stretch>
        </p:blipFill>
        <p:spPr bwMode="auto">
          <a:xfrm>
            <a:off x="381000" y="609600"/>
            <a:ext cx="2514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 l="42478" t="5195" r="18584"/>
          <a:stretch>
            <a:fillRect/>
          </a:stretch>
        </p:blipFill>
        <p:spPr bwMode="auto">
          <a:xfrm>
            <a:off x="533400" y="3733800"/>
            <a:ext cx="25146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3352800" y="4648200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>
                <a:solidFill>
                  <a:srgbClr val="FF0000"/>
                </a:solidFill>
              </a:rPr>
              <a:t>يَعْمَلُ الْقلْبُ على ضخّ الدّمِ إلى جميعِ أَجْزاءِالْجِسْمِ.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00" y="1981200"/>
            <a:ext cx="64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>
                <a:solidFill>
                  <a:srgbClr val="FF0000"/>
                </a:solidFill>
              </a:rPr>
              <a:t>1- يَعْمَلُ الدّماغُ على تَنْظيمِ جميع الأَفْعالِ </a:t>
            </a:r>
            <a:r>
              <a:rPr lang="ar-JO" sz="4000" dirty="0">
                <a:solidFill>
                  <a:srgbClr val="FF0000"/>
                </a:solidFill>
              </a:rPr>
              <a:t>الَّتي نَقوم بها. </a:t>
            </a:r>
          </a:p>
          <a:p>
            <a:pPr algn="r"/>
            <a:r>
              <a:rPr lang="ar-JO" sz="4000" dirty="0">
                <a:solidFill>
                  <a:srgbClr val="FF0000"/>
                </a:solidFill>
              </a:rPr>
              <a:t>2- يَتَحَكمُ في عَمَلِ جَميعِ الأعضاء.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48400" y="68580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3- الرّئتانِ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388620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4- الْمِعْدَةُ</a:t>
            </a:r>
            <a:endParaRPr lang="en-US" sz="44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 l="6163" t="8075" r="53159"/>
          <a:stretch>
            <a:fillRect/>
          </a:stretch>
        </p:blipFill>
        <p:spPr bwMode="auto">
          <a:xfrm>
            <a:off x="685800" y="3733800"/>
            <a:ext cx="2514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/>
          <a:srcRect l="4720" t="4938" r="56342" b="3704"/>
          <a:stretch>
            <a:fillRect/>
          </a:stretch>
        </p:blipFill>
        <p:spPr bwMode="auto">
          <a:xfrm>
            <a:off x="838200" y="609600"/>
            <a:ext cx="2514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429000" y="49530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>
                <a:solidFill>
                  <a:srgbClr val="FF0000"/>
                </a:solidFill>
              </a:rPr>
              <a:t>تُساعِدُ الْمِعْدَةُ على هَضْمِ الطَّعام.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16764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>
                <a:solidFill>
                  <a:srgbClr val="FF0000"/>
                </a:solidFill>
              </a:rPr>
              <a:t>تُساعِدُ الرّئتانِ على التّنفسِ.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83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n.abumariam</cp:lastModifiedBy>
  <cp:revision>22</cp:revision>
  <dcterms:created xsi:type="dcterms:W3CDTF">2021-01-10T13:09:53Z</dcterms:created>
  <dcterms:modified xsi:type="dcterms:W3CDTF">2022-02-28T08:57:58Z</dcterms:modified>
</cp:coreProperties>
</file>