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6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21F4FF-CE3E-4E39-AAED-9BC9CF2570F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B6DB67-A871-4F40-B31E-B3ACCB4423B3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السلطة</a:t>
          </a:r>
          <a:endParaRPr lang="en-US" dirty="0"/>
        </a:p>
      </dgm:t>
    </dgm:pt>
    <dgm:pt modelId="{A40112F5-85AA-4C0E-998F-3CB72E9A0365}" type="parTrans" cxnId="{8744234F-2975-4597-BBE2-4188EEF243D1}">
      <dgm:prSet/>
      <dgm:spPr/>
      <dgm:t>
        <a:bodyPr/>
        <a:lstStyle/>
        <a:p>
          <a:endParaRPr lang="en-US"/>
        </a:p>
      </dgm:t>
    </dgm:pt>
    <dgm:pt modelId="{55993AEC-C4B6-4C58-951C-048C8912F1EA}" type="sibTrans" cxnId="{8744234F-2975-4597-BBE2-4188EEF243D1}">
      <dgm:prSet/>
      <dgm:spPr/>
      <dgm:t>
        <a:bodyPr/>
        <a:lstStyle/>
        <a:p>
          <a:endParaRPr lang="en-US"/>
        </a:p>
      </dgm:t>
    </dgm:pt>
    <dgm:pt modelId="{CBCC904F-44C7-4325-BA5D-5A4BAA241BF4}">
      <dgm:prSet/>
      <dgm:spPr>
        <a:solidFill>
          <a:srgbClr val="FFC000"/>
        </a:solidFill>
      </dgm:spPr>
      <dgm:t>
        <a:bodyPr/>
        <a:lstStyle/>
        <a:p>
          <a:r>
            <a:rPr lang="ar-SA" smtClean="0"/>
            <a:t>التنفیذیة</a:t>
          </a:r>
          <a:endParaRPr lang="en-US"/>
        </a:p>
      </dgm:t>
    </dgm:pt>
    <dgm:pt modelId="{078CB89E-E573-4781-B1F4-BFE070AF9C9A}" type="parTrans" cxnId="{0CCA2EE5-D805-497E-A182-46BEF5CD8FCD}">
      <dgm:prSet/>
      <dgm:spPr/>
      <dgm:t>
        <a:bodyPr/>
        <a:lstStyle/>
        <a:p>
          <a:endParaRPr lang="en-US"/>
        </a:p>
      </dgm:t>
    </dgm:pt>
    <dgm:pt modelId="{C45CAC92-793B-465D-92AC-97EC82D38B1A}" type="sibTrans" cxnId="{0CCA2EE5-D805-497E-A182-46BEF5CD8FCD}">
      <dgm:prSet/>
      <dgm:spPr/>
      <dgm:t>
        <a:bodyPr/>
        <a:lstStyle/>
        <a:p>
          <a:endParaRPr lang="en-US"/>
        </a:p>
      </dgm:t>
    </dgm:pt>
    <dgm:pt modelId="{5BCCF38B-FBF2-43C1-8EE7-01642F4ABC57}">
      <dgm:prSet/>
      <dgm:spPr>
        <a:solidFill>
          <a:srgbClr val="00B050"/>
        </a:solidFill>
      </dgm:spPr>
      <dgm:t>
        <a:bodyPr/>
        <a:lstStyle/>
        <a:p>
          <a:r>
            <a:rPr lang="ar-SA" smtClean="0"/>
            <a:t>القضائية</a:t>
          </a:r>
          <a:endParaRPr lang="en-US"/>
        </a:p>
      </dgm:t>
    </dgm:pt>
    <dgm:pt modelId="{EFD81B25-FA5E-4E1B-9673-A8725911685D}" type="parTrans" cxnId="{70E61825-FAB2-485B-B0F1-6E8B52492873}">
      <dgm:prSet/>
      <dgm:spPr/>
      <dgm:t>
        <a:bodyPr/>
        <a:lstStyle/>
        <a:p>
          <a:endParaRPr lang="en-US"/>
        </a:p>
      </dgm:t>
    </dgm:pt>
    <dgm:pt modelId="{7033B832-F5FC-4073-B26A-571D94F222D1}" type="sibTrans" cxnId="{70E61825-FAB2-485B-B0F1-6E8B52492873}">
      <dgm:prSet/>
      <dgm:spPr/>
      <dgm:t>
        <a:bodyPr/>
        <a:lstStyle/>
        <a:p>
          <a:endParaRPr lang="en-US"/>
        </a:p>
      </dgm:t>
    </dgm:pt>
    <dgm:pt modelId="{15A81C4A-DF4B-41E8-916F-3FF9572EE31D}">
      <dgm:prSet/>
      <dgm:spPr>
        <a:solidFill>
          <a:srgbClr val="7030A0"/>
        </a:solidFill>
      </dgm:spPr>
      <dgm:t>
        <a:bodyPr/>
        <a:lstStyle/>
        <a:p>
          <a:r>
            <a:rPr lang="ar-SA" dirty="0" smtClean="0"/>
            <a:t>التشريعية</a:t>
          </a:r>
          <a:endParaRPr lang="en-US" dirty="0"/>
        </a:p>
      </dgm:t>
    </dgm:pt>
    <dgm:pt modelId="{320CEBB6-2E21-451F-8781-B4871F279B97}" type="parTrans" cxnId="{73F7D9BC-3054-445F-B314-C8036D3BF0C3}">
      <dgm:prSet/>
      <dgm:spPr/>
      <dgm:t>
        <a:bodyPr/>
        <a:lstStyle/>
        <a:p>
          <a:endParaRPr lang="en-US"/>
        </a:p>
      </dgm:t>
    </dgm:pt>
    <dgm:pt modelId="{EB352DD2-9D92-407A-ABF9-9973A0505F3A}" type="sibTrans" cxnId="{73F7D9BC-3054-445F-B314-C8036D3BF0C3}">
      <dgm:prSet/>
      <dgm:spPr/>
      <dgm:t>
        <a:bodyPr/>
        <a:lstStyle/>
        <a:p>
          <a:endParaRPr lang="en-US"/>
        </a:p>
      </dgm:t>
    </dgm:pt>
    <dgm:pt modelId="{89D484DC-59B4-443B-83A9-4E6DBB72C6C8}" type="pres">
      <dgm:prSet presAssocID="{1A21F4FF-CE3E-4E39-AAED-9BC9CF2570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8F830E3-3305-4C9F-AFFE-DBC65303FAB1}" type="pres">
      <dgm:prSet presAssocID="{48B6DB67-A871-4F40-B31E-B3ACCB4423B3}" presName="hierRoot1" presStyleCnt="0">
        <dgm:presLayoutVars>
          <dgm:hierBranch val="init"/>
        </dgm:presLayoutVars>
      </dgm:prSet>
      <dgm:spPr/>
    </dgm:pt>
    <dgm:pt modelId="{A2A7CB16-DF1B-426D-B2BE-37F86B35D457}" type="pres">
      <dgm:prSet presAssocID="{48B6DB67-A871-4F40-B31E-B3ACCB4423B3}" presName="rootComposite1" presStyleCnt="0"/>
      <dgm:spPr/>
    </dgm:pt>
    <dgm:pt modelId="{45AA8D74-8CA2-44E6-82C6-EB04EE18714E}" type="pres">
      <dgm:prSet presAssocID="{48B6DB67-A871-4F40-B31E-B3ACCB4423B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5C85B8-175A-4529-98FD-019556014813}" type="pres">
      <dgm:prSet presAssocID="{48B6DB67-A871-4F40-B31E-B3ACCB442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C97744D-5C7B-494D-9C29-0D2EDCE67CB7}" type="pres">
      <dgm:prSet presAssocID="{48B6DB67-A871-4F40-B31E-B3ACCB4423B3}" presName="hierChild2" presStyleCnt="0"/>
      <dgm:spPr/>
    </dgm:pt>
    <dgm:pt modelId="{158BC2A3-75A0-481E-9F92-F43903491B78}" type="pres">
      <dgm:prSet presAssocID="{320CEBB6-2E21-451F-8781-B4871F279B9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DE5A98E-A099-461F-96A1-2CE27FEA9A57}" type="pres">
      <dgm:prSet presAssocID="{15A81C4A-DF4B-41E8-916F-3FF9572EE31D}" presName="hierRoot2" presStyleCnt="0">
        <dgm:presLayoutVars>
          <dgm:hierBranch val="init"/>
        </dgm:presLayoutVars>
      </dgm:prSet>
      <dgm:spPr/>
    </dgm:pt>
    <dgm:pt modelId="{97BCE42A-4CA1-4A93-B1A2-404E535E26F2}" type="pres">
      <dgm:prSet presAssocID="{15A81C4A-DF4B-41E8-916F-3FF9572EE31D}" presName="rootComposite" presStyleCnt="0"/>
      <dgm:spPr/>
    </dgm:pt>
    <dgm:pt modelId="{275EB841-0F63-4E04-9828-1CA158AB3F52}" type="pres">
      <dgm:prSet presAssocID="{15A81C4A-DF4B-41E8-916F-3FF9572EE31D}" presName="rootText" presStyleLbl="node2" presStyleIdx="0" presStyleCnt="3" custLinFactX="21000" custLinFactNeighborX="100000" custLinFactNeighborY="-1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C733AE-7448-4E12-9D95-7F13157C3913}" type="pres">
      <dgm:prSet presAssocID="{15A81C4A-DF4B-41E8-916F-3FF9572EE31D}" presName="rootConnector" presStyleLbl="node2" presStyleIdx="0" presStyleCnt="3"/>
      <dgm:spPr/>
      <dgm:t>
        <a:bodyPr/>
        <a:lstStyle/>
        <a:p>
          <a:endParaRPr lang="en-US"/>
        </a:p>
      </dgm:t>
    </dgm:pt>
    <dgm:pt modelId="{254B5E7F-BE4D-426F-A9C2-A0AABACA0D95}" type="pres">
      <dgm:prSet presAssocID="{15A81C4A-DF4B-41E8-916F-3FF9572EE31D}" presName="hierChild4" presStyleCnt="0"/>
      <dgm:spPr/>
    </dgm:pt>
    <dgm:pt modelId="{5744A356-D8B5-492A-9B6A-E0515E807562}" type="pres">
      <dgm:prSet presAssocID="{15A81C4A-DF4B-41E8-916F-3FF9572EE31D}" presName="hierChild5" presStyleCnt="0"/>
      <dgm:spPr/>
    </dgm:pt>
    <dgm:pt modelId="{7628CD24-BAD6-4C1D-A315-FCFDC06727F4}" type="pres">
      <dgm:prSet presAssocID="{EFD81B25-FA5E-4E1B-9673-A8725911685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E98DD8AA-21FA-4BCE-8D2C-C3B20BE847D9}" type="pres">
      <dgm:prSet presAssocID="{5BCCF38B-FBF2-43C1-8EE7-01642F4ABC57}" presName="hierRoot2" presStyleCnt="0">
        <dgm:presLayoutVars>
          <dgm:hierBranch val="init"/>
        </dgm:presLayoutVars>
      </dgm:prSet>
      <dgm:spPr/>
    </dgm:pt>
    <dgm:pt modelId="{F8A29932-F3B7-46CD-A00D-72B24432DAE8}" type="pres">
      <dgm:prSet presAssocID="{5BCCF38B-FBF2-43C1-8EE7-01642F4ABC57}" presName="rootComposite" presStyleCnt="0"/>
      <dgm:spPr/>
    </dgm:pt>
    <dgm:pt modelId="{7B4F3179-C999-4AC4-BCC0-C1D45A7F7F74}" type="pres">
      <dgm:prSet presAssocID="{5BCCF38B-FBF2-43C1-8EE7-01642F4ABC57}" presName="rootText" presStyleLbl="node2" presStyleIdx="1" presStyleCnt="3" custLinFactX="-10288" custLinFactNeighborX="-100000" custLinFactNeighborY="-1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D28107-997F-429C-B558-9DF6B2C98E18}" type="pres">
      <dgm:prSet presAssocID="{5BCCF38B-FBF2-43C1-8EE7-01642F4ABC57}" presName="rootConnector" presStyleLbl="node2" presStyleIdx="1" presStyleCnt="3"/>
      <dgm:spPr/>
      <dgm:t>
        <a:bodyPr/>
        <a:lstStyle/>
        <a:p>
          <a:endParaRPr lang="en-US"/>
        </a:p>
      </dgm:t>
    </dgm:pt>
    <dgm:pt modelId="{50D691DA-C0AD-41A7-A5B7-EE64D7909CC6}" type="pres">
      <dgm:prSet presAssocID="{5BCCF38B-FBF2-43C1-8EE7-01642F4ABC57}" presName="hierChild4" presStyleCnt="0"/>
      <dgm:spPr/>
    </dgm:pt>
    <dgm:pt modelId="{5025510C-01CC-4757-A84C-FD9825418EB4}" type="pres">
      <dgm:prSet presAssocID="{5BCCF38B-FBF2-43C1-8EE7-01642F4ABC57}" presName="hierChild5" presStyleCnt="0"/>
      <dgm:spPr/>
    </dgm:pt>
    <dgm:pt modelId="{3EEAEFB0-452B-4409-8CFB-68574C9FDECC}" type="pres">
      <dgm:prSet presAssocID="{078CB89E-E573-4781-B1F4-BFE070AF9C9A}" presName="Name37" presStyleLbl="parChTrans1D2" presStyleIdx="2" presStyleCnt="3"/>
      <dgm:spPr/>
      <dgm:t>
        <a:bodyPr/>
        <a:lstStyle/>
        <a:p>
          <a:endParaRPr lang="en-US"/>
        </a:p>
      </dgm:t>
    </dgm:pt>
    <dgm:pt modelId="{AF1F2485-912B-4192-8878-518F7D12B754}" type="pres">
      <dgm:prSet presAssocID="{CBCC904F-44C7-4325-BA5D-5A4BAA241BF4}" presName="hierRoot2" presStyleCnt="0">
        <dgm:presLayoutVars>
          <dgm:hierBranch val="init"/>
        </dgm:presLayoutVars>
      </dgm:prSet>
      <dgm:spPr/>
    </dgm:pt>
    <dgm:pt modelId="{9C1A0A40-3A75-4838-9982-58E4E86E9884}" type="pres">
      <dgm:prSet presAssocID="{CBCC904F-44C7-4325-BA5D-5A4BAA241BF4}" presName="rootComposite" presStyleCnt="0"/>
      <dgm:spPr/>
    </dgm:pt>
    <dgm:pt modelId="{97695B22-9870-4F6A-A5C8-DF4EBE00399B}" type="pres">
      <dgm:prSet presAssocID="{CBCC904F-44C7-4325-BA5D-5A4BAA241BF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B37B72-13FE-4545-B8EA-EEB9B4BA50DE}" type="pres">
      <dgm:prSet presAssocID="{CBCC904F-44C7-4325-BA5D-5A4BAA241BF4}" presName="rootConnector" presStyleLbl="node2" presStyleIdx="2" presStyleCnt="3"/>
      <dgm:spPr/>
      <dgm:t>
        <a:bodyPr/>
        <a:lstStyle/>
        <a:p>
          <a:endParaRPr lang="en-US"/>
        </a:p>
      </dgm:t>
    </dgm:pt>
    <dgm:pt modelId="{6359F225-1E23-411E-81FF-451CC806AFF9}" type="pres">
      <dgm:prSet presAssocID="{CBCC904F-44C7-4325-BA5D-5A4BAA241BF4}" presName="hierChild4" presStyleCnt="0"/>
      <dgm:spPr/>
    </dgm:pt>
    <dgm:pt modelId="{E50C4228-4ACB-4B4E-BE37-D8450FBC317D}" type="pres">
      <dgm:prSet presAssocID="{CBCC904F-44C7-4325-BA5D-5A4BAA241BF4}" presName="hierChild5" presStyleCnt="0"/>
      <dgm:spPr/>
    </dgm:pt>
    <dgm:pt modelId="{A8C11558-FC86-43D6-A94B-4D84CCCEB78B}" type="pres">
      <dgm:prSet presAssocID="{48B6DB67-A871-4F40-B31E-B3ACCB4423B3}" presName="hierChild3" presStyleCnt="0"/>
      <dgm:spPr/>
    </dgm:pt>
  </dgm:ptLst>
  <dgm:cxnLst>
    <dgm:cxn modelId="{2A7A74D3-5E56-4ED1-BBDA-B64B38504A9B}" type="presOf" srcId="{1A21F4FF-CE3E-4E39-AAED-9BC9CF2570F0}" destId="{89D484DC-59B4-443B-83A9-4E6DBB72C6C8}" srcOrd="0" destOrd="0" presId="urn:microsoft.com/office/officeart/2005/8/layout/orgChart1"/>
    <dgm:cxn modelId="{D7AD11A3-544E-48C5-9C64-A8534F828287}" type="presOf" srcId="{CBCC904F-44C7-4325-BA5D-5A4BAA241BF4}" destId="{97695B22-9870-4F6A-A5C8-DF4EBE00399B}" srcOrd="0" destOrd="0" presId="urn:microsoft.com/office/officeart/2005/8/layout/orgChart1"/>
    <dgm:cxn modelId="{C2DCCC37-246E-4A5F-9F18-D5E236323A95}" type="presOf" srcId="{15A81C4A-DF4B-41E8-916F-3FF9572EE31D}" destId="{275EB841-0F63-4E04-9828-1CA158AB3F52}" srcOrd="0" destOrd="0" presId="urn:microsoft.com/office/officeart/2005/8/layout/orgChart1"/>
    <dgm:cxn modelId="{6BA1AC34-4878-49E9-A165-C45C659E9099}" type="presOf" srcId="{15A81C4A-DF4B-41E8-916F-3FF9572EE31D}" destId="{C3C733AE-7448-4E12-9D95-7F13157C3913}" srcOrd="1" destOrd="0" presId="urn:microsoft.com/office/officeart/2005/8/layout/orgChart1"/>
    <dgm:cxn modelId="{70E61825-FAB2-485B-B0F1-6E8B52492873}" srcId="{48B6DB67-A871-4F40-B31E-B3ACCB4423B3}" destId="{5BCCF38B-FBF2-43C1-8EE7-01642F4ABC57}" srcOrd="1" destOrd="0" parTransId="{EFD81B25-FA5E-4E1B-9673-A8725911685D}" sibTransId="{7033B832-F5FC-4073-B26A-571D94F222D1}"/>
    <dgm:cxn modelId="{8744234F-2975-4597-BBE2-4188EEF243D1}" srcId="{1A21F4FF-CE3E-4E39-AAED-9BC9CF2570F0}" destId="{48B6DB67-A871-4F40-B31E-B3ACCB4423B3}" srcOrd="0" destOrd="0" parTransId="{A40112F5-85AA-4C0E-998F-3CB72E9A0365}" sibTransId="{55993AEC-C4B6-4C58-951C-048C8912F1EA}"/>
    <dgm:cxn modelId="{5AB0404D-D829-424D-8D87-296F9B094054}" type="presOf" srcId="{EFD81B25-FA5E-4E1B-9673-A8725911685D}" destId="{7628CD24-BAD6-4C1D-A315-FCFDC06727F4}" srcOrd="0" destOrd="0" presId="urn:microsoft.com/office/officeart/2005/8/layout/orgChart1"/>
    <dgm:cxn modelId="{4087203B-48DD-48F6-A7AD-DC929886BF49}" type="presOf" srcId="{078CB89E-E573-4781-B1F4-BFE070AF9C9A}" destId="{3EEAEFB0-452B-4409-8CFB-68574C9FDECC}" srcOrd="0" destOrd="0" presId="urn:microsoft.com/office/officeart/2005/8/layout/orgChart1"/>
    <dgm:cxn modelId="{5AB62155-9519-4DA8-A98C-FBE07A5FFD3E}" type="presOf" srcId="{320CEBB6-2E21-451F-8781-B4871F279B97}" destId="{158BC2A3-75A0-481E-9F92-F43903491B78}" srcOrd="0" destOrd="0" presId="urn:microsoft.com/office/officeart/2005/8/layout/orgChart1"/>
    <dgm:cxn modelId="{D43FBAA9-62DA-4329-81D7-FB1302B3EE07}" type="presOf" srcId="{5BCCF38B-FBF2-43C1-8EE7-01642F4ABC57}" destId="{16D28107-997F-429C-B558-9DF6B2C98E18}" srcOrd="1" destOrd="0" presId="urn:microsoft.com/office/officeart/2005/8/layout/orgChart1"/>
    <dgm:cxn modelId="{0CCA2EE5-D805-497E-A182-46BEF5CD8FCD}" srcId="{48B6DB67-A871-4F40-B31E-B3ACCB4423B3}" destId="{CBCC904F-44C7-4325-BA5D-5A4BAA241BF4}" srcOrd="2" destOrd="0" parTransId="{078CB89E-E573-4781-B1F4-BFE070AF9C9A}" sibTransId="{C45CAC92-793B-465D-92AC-97EC82D38B1A}"/>
    <dgm:cxn modelId="{55351092-BF67-409D-8810-88D138131AEE}" type="presOf" srcId="{5BCCF38B-FBF2-43C1-8EE7-01642F4ABC57}" destId="{7B4F3179-C999-4AC4-BCC0-C1D45A7F7F74}" srcOrd="0" destOrd="0" presId="urn:microsoft.com/office/officeart/2005/8/layout/orgChart1"/>
    <dgm:cxn modelId="{0153889A-C810-4432-B3ED-9369C256F9B4}" type="presOf" srcId="{CBCC904F-44C7-4325-BA5D-5A4BAA241BF4}" destId="{E5B37B72-13FE-4545-B8EA-EEB9B4BA50DE}" srcOrd="1" destOrd="0" presId="urn:microsoft.com/office/officeart/2005/8/layout/orgChart1"/>
    <dgm:cxn modelId="{9CA71ECB-2A8F-4D42-BEA6-CA7EDA016588}" type="presOf" srcId="{48B6DB67-A871-4F40-B31E-B3ACCB4423B3}" destId="{45AA8D74-8CA2-44E6-82C6-EB04EE18714E}" srcOrd="0" destOrd="0" presId="urn:microsoft.com/office/officeart/2005/8/layout/orgChart1"/>
    <dgm:cxn modelId="{73F7D9BC-3054-445F-B314-C8036D3BF0C3}" srcId="{48B6DB67-A871-4F40-B31E-B3ACCB4423B3}" destId="{15A81C4A-DF4B-41E8-916F-3FF9572EE31D}" srcOrd="0" destOrd="0" parTransId="{320CEBB6-2E21-451F-8781-B4871F279B97}" sibTransId="{EB352DD2-9D92-407A-ABF9-9973A0505F3A}"/>
    <dgm:cxn modelId="{92531086-8B4E-4FE2-A944-89FB3970C2E1}" type="presOf" srcId="{48B6DB67-A871-4F40-B31E-B3ACCB4423B3}" destId="{395C85B8-175A-4529-98FD-019556014813}" srcOrd="1" destOrd="0" presId="urn:microsoft.com/office/officeart/2005/8/layout/orgChart1"/>
    <dgm:cxn modelId="{03A10864-F960-4409-A331-BD72F045C5FD}" type="presParOf" srcId="{89D484DC-59B4-443B-83A9-4E6DBB72C6C8}" destId="{48F830E3-3305-4C9F-AFFE-DBC65303FAB1}" srcOrd="0" destOrd="0" presId="urn:microsoft.com/office/officeart/2005/8/layout/orgChart1"/>
    <dgm:cxn modelId="{9C39BE87-55B9-49B6-83AF-240F70844FA4}" type="presParOf" srcId="{48F830E3-3305-4C9F-AFFE-DBC65303FAB1}" destId="{A2A7CB16-DF1B-426D-B2BE-37F86B35D457}" srcOrd="0" destOrd="0" presId="urn:microsoft.com/office/officeart/2005/8/layout/orgChart1"/>
    <dgm:cxn modelId="{BEE7D917-96C3-442F-9F11-323C1C354493}" type="presParOf" srcId="{A2A7CB16-DF1B-426D-B2BE-37F86B35D457}" destId="{45AA8D74-8CA2-44E6-82C6-EB04EE18714E}" srcOrd="0" destOrd="0" presId="urn:microsoft.com/office/officeart/2005/8/layout/orgChart1"/>
    <dgm:cxn modelId="{DCF2362B-2404-4EBD-8CE5-EA4365DFF4E3}" type="presParOf" srcId="{A2A7CB16-DF1B-426D-B2BE-37F86B35D457}" destId="{395C85B8-175A-4529-98FD-019556014813}" srcOrd="1" destOrd="0" presId="urn:microsoft.com/office/officeart/2005/8/layout/orgChart1"/>
    <dgm:cxn modelId="{FD1BA6FF-C3AC-4259-B01F-9751E263B2B3}" type="presParOf" srcId="{48F830E3-3305-4C9F-AFFE-DBC65303FAB1}" destId="{7C97744D-5C7B-494D-9C29-0D2EDCE67CB7}" srcOrd="1" destOrd="0" presId="urn:microsoft.com/office/officeart/2005/8/layout/orgChart1"/>
    <dgm:cxn modelId="{99E93174-2588-48CD-8ED6-21C663C0EA41}" type="presParOf" srcId="{7C97744D-5C7B-494D-9C29-0D2EDCE67CB7}" destId="{158BC2A3-75A0-481E-9F92-F43903491B78}" srcOrd="0" destOrd="0" presId="urn:microsoft.com/office/officeart/2005/8/layout/orgChart1"/>
    <dgm:cxn modelId="{32284D03-2669-4A12-B493-16826405E555}" type="presParOf" srcId="{7C97744D-5C7B-494D-9C29-0D2EDCE67CB7}" destId="{5DE5A98E-A099-461F-96A1-2CE27FEA9A57}" srcOrd="1" destOrd="0" presId="urn:microsoft.com/office/officeart/2005/8/layout/orgChart1"/>
    <dgm:cxn modelId="{801685C3-7059-40C2-B84E-3C416EA05967}" type="presParOf" srcId="{5DE5A98E-A099-461F-96A1-2CE27FEA9A57}" destId="{97BCE42A-4CA1-4A93-B1A2-404E535E26F2}" srcOrd="0" destOrd="0" presId="urn:microsoft.com/office/officeart/2005/8/layout/orgChart1"/>
    <dgm:cxn modelId="{BECB2409-015D-4C0D-ABC3-CE8F9ED22A1A}" type="presParOf" srcId="{97BCE42A-4CA1-4A93-B1A2-404E535E26F2}" destId="{275EB841-0F63-4E04-9828-1CA158AB3F52}" srcOrd="0" destOrd="0" presId="urn:microsoft.com/office/officeart/2005/8/layout/orgChart1"/>
    <dgm:cxn modelId="{ED505D8F-20A1-486A-8DE8-BE8F9D9DD174}" type="presParOf" srcId="{97BCE42A-4CA1-4A93-B1A2-404E535E26F2}" destId="{C3C733AE-7448-4E12-9D95-7F13157C3913}" srcOrd="1" destOrd="0" presId="urn:microsoft.com/office/officeart/2005/8/layout/orgChart1"/>
    <dgm:cxn modelId="{68D52A1C-5843-44CE-A117-FDA60629429F}" type="presParOf" srcId="{5DE5A98E-A099-461F-96A1-2CE27FEA9A57}" destId="{254B5E7F-BE4D-426F-A9C2-A0AABACA0D95}" srcOrd="1" destOrd="0" presId="urn:microsoft.com/office/officeart/2005/8/layout/orgChart1"/>
    <dgm:cxn modelId="{8A34EBB3-FC01-4124-A81E-2D381FA82D7D}" type="presParOf" srcId="{5DE5A98E-A099-461F-96A1-2CE27FEA9A57}" destId="{5744A356-D8B5-492A-9B6A-E0515E807562}" srcOrd="2" destOrd="0" presId="urn:microsoft.com/office/officeart/2005/8/layout/orgChart1"/>
    <dgm:cxn modelId="{021E0F31-1668-48A5-8589-BC94F6220EB5}" type="presParOf" srcId="{7C97744D-5C7B-494D-9C29-0D2EDCE67CB7}" destId="{7628CD24-BAD6-4C1D-A315-FCFDC06727F4}" srcOrd="2" destOrd="0" presId="urn:microsoft.com/office/officeart/2005/8/layout/orgChart1"/>
    <dgm:cxn modelId="{F11B168D-2B57-4713-A236-F2F72BA81109}" type="presParOf" srcId="{7C97744D-5C7B-494D-9C29-0D2EDCE67CB7}" destId="{E98DD8AA-21FA-4BCE-8D2C-C3B20BE847D9}" srcOrd="3" destOrd="0" presId="urn:microsoft.com/office/officeart/2005/8/layout/orgChart1"/>
    <dgm:cxn modelId="{6B07C836-B3E7-4C38-BA39-D2DD37AEBE77}" type="presParOf" srcId="{E98DD8AA-21FA-4BCE-8D2C-C3B20BE847D9}" destId="{F8A29932-F3B7-46CD-A00D-72B24432DAE8}" srcOrd="0" destOrd="0" presId="urn:microsoft.com/office/officeart/2005/8/layout/orgChart1"/>
    <dgm:cxn modelId="{E20CAC8C-ABD4-4141-9657-7F79DA8173E0}" type="presParOf" srcId="{F8A29932-F3B7-46CD-A00D-72B24432DAE8}" destId="{7B4F3179-C999-4AC4-BCC0-C1D45A7F7F74}" srcOrd="0" destOrd="0" presId="urn:microsoft.com/office/officeart/2005/8/layout/orgChart1"/>
    <dgm:cxn modelId="{A3846CC9-DCF5-409D-9955-577D67655763}" type="presParOf" srcId="{F8A29932-F3B7-46CD-A00D-72B24432DAE8}" destId="{16D28107-997F-429C-B558-9DF6B2C98E18}" srcOrd="1" destOrd="0" presId="urn:microsoft.com/office/officeart/2005/8/layout/orgChart1"/>
    <dgm:cxn modelId="{2099C324-2B9C-4A75-BFA0-A385971265F3}" type="presParOf" srcId="{E98DD8AA-21FA-4BCE-8D2C-C3B20BE847D9}" destId="{50D691DA-C0AD-41A7-A5B7-EE64D7909CC6}" srcOrd="1" destOrd="0" presId="urn:microsoft.com/office/officeart/2005/8/layout/orgChart1"/>
    <dgm:cxn modelId="{C0983426-38A7-41BC-AEE7-E33398C46BD6}" type="presParOf" srcId="{E98DD8AA-21FA-4BCE-8D2C-C3B20BE847D9}" destId="{5025510C-01CC-4757-A84C-FD9825418EB4}" srcOrd="2" destOrd="0" presId="urn:microsoft.com/office/officeart/2005/8/layout/orgChart1"/>
    <dgm:cxn modelId="{961A4170-D131-4575-B3BA-A8823E831862}" type="presParOf" srcId="{7C97744D-5C7B-494D-9C29-0D2EDCE67CB7}" destId="{3EEAEFB0-452B-4409-8CFB-68574C9FDECC}" srcOrd="4" destOrd="0" presId="urn:microsoft.com/office/officeart/2005/8/layout/orgChart1"/>
    <dgm:cxn modelId="{06EC23D3-E759-4033-9801-F278CDA0A43E}" type="presParOf" srcId="{7C97744D-5C7B-494D-9C29-0D2EDCE67CB7}" destId="{AF1F2485-912B-4192-8878-518F7D12B754}" srcOrd="5" destOrd="0" presId="urn:microsoft.com/office/officeart/2005/8/layout/orgChart1"/>
    <dgm:cxn modelId="{F8A74E39-5B82-47C5-B7E9-CF0767DB7750}" type="presParOf" srcId="{AF1F2485-912B-4192-8878-518F7D12B754}" destId="{9C1A0A40-3A75-4838-9982-58E4E86E9884}" srcOrd="0" destOrd="0" presId="urn:microsoft.com/office/officeart/2005/8/layout/orgChart1"/>
    <dgm:cxn modelId="{0E506500-D8D1-4AEE-9662-E4DD411F75CD}" type="presParOf" srcId="{9C1A0A40-3A75-4838-9982-58E4E86E9884}" destId="{97695B22-9870-4F6A-A5C8-DF4EBE00399B}" srcOrd="0" destOrd="0" presId="urn:microsoft.com/office/officeart/2005/8/layout/orgChart1"/>
    <dgm:cxn modelId="{03B35285-9877-48E3-AA59-EB716ADDADA7}" type="presParOf" srcId="{9C1A0A40-3A75-4838-9982-58E4E86E9884}" destId="{E5B37B72-13FE-4545-B8EA-EEB9B4BA50DE}" srcOrd="1" destOrd="0" presId="urn:microsoft.com/office/officeart/2005/8/layout/orgChart1"/>
    <dgm:cxn modelId="{69E64302-2AC7-4E5B-966E-6ADB41BB25C8}" type="presParOf" srcId="{AF1F2485-912B-4192-8878-518F7D12B754}" destId="{6359F225-1E23-411E-81FF-451CC806AFF9}" srcOrd="1" destOrd="0" presId="urn:microsoft.com/office/officeart/2005/8/layout/orgChart1"/>
    <dgm:cxn modelId="{4BD2695C-5CEF-4921-9055-74AB81DC3E60}" type="presParOf" srcId="{AF1F2485-912B-4192-8878-518F7D12B754}" destId="{E50C4228-4ACB-4B4E-BE37-D8450FBC317D}" srcOrd="2" destOrd="0" presId="urn:microsoft.com/office/officeart/2005/8/layout/orgChart1"/>
    <dgm:cxn modelId="{EC2DFE84-B02D-414D-91A7-8BDB9170EB34}" type="presParOf" srcId="{48F830E3-3305-4C9F-AFFE-DBC65303FAB1}" destId="{A8C11558-FC86-43D6-A94B-4D84CCCEB7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AEFB0-452B-4409-8CFB-68574C9FDECC}">
      <dsp:nvSpPr>
        <dsp:cNvPr id="0" name=""/>
        <dsp:cNvSpPr/>
      </dsp:nvSpPr>
      <dsp:spPr>
        <a:xfrm>
          <a:off x="3551645" y="1483866"/>
          <a:ext cx="2512815" cy="436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054"/>
              </a:lnTo>
              <a:lnTo>
                <a:pt x="2512815" y="218054"/>
              </a:lnTo>
              <a:lnTo>
                <a:pt x="2512815" y="4361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8CD24-BAD6-4C1D-A315-FCFDC06727F4}">
      <dsp:nvSpPr>
        <dsp:cNvPr id="0" name=""/>
        <dsp:cNvSpPr/>
      </dsp:nvSpPr>
      <dsp:spPr>
        <a:xfrm>
          <a:off x="1261287" y="1483866"/>
          <a:ext cx="2290358" cy="418612"/>
        </a:xfrm>
        <a:custGeom>
          <a:avLst/>
          <a:gdLst/>
          <a:ahLst/>
          <a:cxnLst/>
          <a:rect l="0" t="0" r="0" b="0"/>
          <a:pathLst>
            <a:path>
              <a:moveTo>
                <a:pt x="2290358" y="0"/>
              </a:moveTo>
              <a:lnTo>
                <a:pt x="2290358" y="200557"/>
              </a:lnTo>
              <a:lnTo>
                <a:pt x="0" y="200557"/>
              </a:lnTo>
              <a:lnTo>
                <a:pt x="0" y="4186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BC2A3-75A0-481E-9F92-F43903491B78}">
      <dsp:nvSpPr>
        <dsp:cNvPr id="0" name=""/>
        <dsp:cNvSpPr/>
      </dsp:nvSpPr>
      <dsp:spPr>
        <a:xfrm>
          <a:off x="3505925" y="1483866"/>
          <a:ext cx="91440" cy="4186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86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A8D74-8CA2-44E6-82C6-EB04EE18714E}">
      <dsp:nvSpPr>
        <dsp:cNvPr id="0" name=""/>
        <dsp:cNvSpPr/>
      </dsp:nvSpPr>
      <dsp:spPr>
        <a:xfrm>
          <a:off x="2513292" y="445513"/>
          <a:ext cx="2076706" cy="103835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300" kern="1200" dirty="0" smtClean="0"/>
            <a:t>السلطة</a:t>
          </a:r>
          <a:endParaRPr lang="en-US" sz="5300" kern="1200" dirty="0"/>
        </a:p>
      </dsp:txBody>
      <dsp:txXfrm>
        <a:off x="2513292" y="445513"/>
        <a:ext cx="2076706" cy="1038353"/>
      </dsp:txXfrm>
    </dsp:sp>
    <dsp:sp modelId="{275EB841-0F63-4E04-9828-1CA158AB3F52}">
      <dsp:nvSpPr>
        <dsp:cNvPr id="0" name=""/>
        <dsp:cNvSpPr/>
      </dsp:nvSpPr>
      <dsp:spPr>
        <a:xfrm>
          <a:off x="2513292" y="1902478"/>
          <a:ext cx="2076706" cy="103835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التشريعية</a:t>
          </a:r>
          <a:endParaRPr lang="en-US" sz="5300" kern="1200" dirty="0"/>
        </a:p>
      </dsp:txBody>
      <dsp:txXfrm>
        <a:off x="2513292" y="1902478"/>
        <a:ext cx="2076706" cy="1038353"/>
      </dsp:txXfrm>
    </dsp:sp>
    <dsp:sp modelId="{7B4F3179-C999-4AC4-BCC0-C1D45A7F7F74}">
      <dsp:nvSpPr>
        <dsp:cNvPr id="0" name=""/>
        <dsp:cNvSpPr/>
      </dsp:nvSpPr>
      <dsp:spPr>
        <a:xfrm>
          <a:off x="222933" y="1902478"/>
          <a:ext cx="2076706" cy="1038353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smtClean="0"/>
            <a:t>القضائية</a:t>
          </a:r>
          <a:endParaRPr lang="en-US" sz="5300" kern="1200"/>
        </a:p>
      </dsp:txBody>
      <dsp:txXfrm>
        <a:off x="222933" y="1902478"/>
        <a:ext cx="2076706" cy="1038353"/>
      </dsp:txXfrm>
    </dsp:sp>
    <dsp:sp modelId="{97695B22-9870-4F6A-A5C8-DF4EBE00399B}">
      <dsp:nvSpPr>
        <dsp:cNvPr id="0" name=""/>
        <dsp:cNvSpPr/>
      </dsp:nvSpPr>
      <dsp:spPr>
        <a:xfrm>
          <a:off x="5026107" y="1919975"/>
          <a:ext cx="2076706" cy="1038353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smtClean="0"/>
            <a:t>التنفیذیة</a:t>
          </a:r>
          <a:endParaRPr lang="en-US" sz="5300" kern="1200"/>
        </a:p>
      </dsp:txBody>
      <dsp:txXfrm>
        <a:off x="5026107" y="1919975"/>
        <a:ext cx="2076706" cy="1038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أركان الدولة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/>
              <a:t>أولا: مفهوم الدولة وأركانها</a:t>
            </a:r>
          </a:p>
          <a:p>
            <a:r>
              <a:rPr lang="ar-JO" dirty="0" smtClean="0"/>
              <a:t>ثانيا: وظائف الدولة</a:t>
            </a:r>
          </a:p>
          <a:p>
            <a:r>
              <a:rPr lang="ar-JO" dirty="0" smtClean="0"/>
              <a:t>ثالثا: أقسام السلطة  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&lt;strong&gt;الأردن&lt;/strong&gt; - ويكي الاقتباس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9" y="1567543"/>
            <a:ext cx="1532710" cy="118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الدولة وأركانها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 smtClean="0">
                <a:solidFill>
                  <a:srgbClr val="00B050"/>
                </a:solidFill>
              </a:rPr>
              <a:t>الدولة</a:t>
            </a:r>
            <a:r>
              <a:rPr lang="ar-SA" dirty="0">
                <a:solidFill>
                  <a:srgbClr val="00B050"/>
                </a:solidFill>
              </a:rPr>
              <a:t>: </a:t>
            </a:r>
            <a:r>
              <a:rPr lang="ar-SA" dirty="0">
                <a:solidFill>
                  <a:srgbClr val="FF0000"/>
                </a:solidFill>
              </a:rPr>
              <a:t>مجموعة من </a:t>
            </a:r>
            <a:r>
              <a:rPr lang="ar-SA" dirty="0" smtClean="0">
                <a:solidFill>
                  <a:srgbClr val="FF0000"/>
                </a:solidFill>
              </a:rPr>
              <a:t>المواطنين </a:t>
            </a:r>
            <a:r>
              <a:rPr lang="ar-SA" dirty="0">
                <a:solidFill>
                  <a:srgbClr val="FF0000"/>
                </a:solidFill>
              </a:rPr>
              <a:t>یقطنون إقلیماً جغرافیاًمعیناً </a:t>
            </a:r>
            <a:r>
              <a:rPr lang="ar-SA" dirty="0" smtClean="0">
                <a:solidFill>
                  <a:srgbClr val="FF0000"/>
                </a:solidFill>
              </a:rPr>
              <a:t>بصفة </a:t>
            </a:r>
            <a:r>
              <a:rPr lang="ar-SA" dirty="0">
                <a:solidFill>
                  <a:srgbClr val="FF0000"/>
                </a:solidFill>
              </a:rPr>
              <a:t>دائمٍة ومستقرةٍ، </a:t>
            </a:r>
            <a:r>
              <a:rPr lang="ar-SA" dirty="0" smtClean="0">
                <a:solidFill>
                  <a:srgbClr val="FF0000"/>
                </a:solidFill>
              </a:rPr>
              <a:t>ويخضعون في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إدارتهم </a:t>
            </a:r>
            <a:r>
              <a:rPr lang="ar-SA" dirty="0">
                <a:solidFill>
                  <a:srgbClr val="FF0000"/>
                </a:solidFill>
              </a:rPr>
              <a:t>لسلطة سیاسیة،</a:t>
            </a:r>
            <a:r>
              <a:rPr lang="ar-SA" dirty="0"/>
              <a:t> وتشرف الدولة على أنشطة سیاسیة </a:t>
            </a:r>
            <a:r>
              <a:rPr lang="ar-SA" dirty="0" smtClean="0"/>
              <a:t>واقتصادية واجتماعية</a:t>
            </a:r>
            <a:r>
              <a:rPr lang="en-US" dirty="0" smtClean="0"/>
              <a:t>. 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010196" y="263253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359" y="3503097"/>
            <a:ext cx="7407282" cy="249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أركان الدولة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الشعب: </a:t>
            </a:r>
            <a:r>
              <a:rPr lang="ar-JO" dirty="0" smtClean="0">
                <a:solidFill>
                  <a:schemeClr val="tx1"/>
                </a:solidFill>
              </a:rPr>
              <a:t>يتكون الشعب من </a:t>
            </a:r>
            <a:r>
              <a:rPr lang="ar-SA" dirty="0" smtClean="0"/>
              <a:t>عددٌ </a:t>
            </a:r>
            <a:r>
              <a:rPr lang="ar-SA" dirty="0"/>
              <a:t>كبیر من المواطنين يحملون جنسية الدولة، وھو من أھم عناصر مكونات </a:t>
            </a:r>
            <a:r>
              <a:rPr lang="ar-SA" dirty="0" smtClean="0"/>
              <a:t>الدولة، </a:t>
            </a:r>
            <a:r>
              <a:rPr lang="ar-SA" dirty="0"/>
              <a:t>بغض النظر عن </a:t>
            </a:r>
            <a:r>
              <a:rPr lang="ar-SA" dirty="0" smtClean="0"/>
              <a:t>عددھم</a:t>
            </a:r>
            <a:r>
              <a:rPr lang="ar-JO" dirty="0" smtClean="0"/>
              <a:t>.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الإقلیم</a:t>
            </a:r>
            <a:r>
              <a:rPr lang="ar-SA" dirty="0">
                <a:solidFill>
                  <a:srgbClr val="FF0000"/>
                </a:solidFill>
              </a:rPr>
              <a:t>: </a:t>
            </a:r>
            <a:r>
              <a:rPr lang="ar-JO" dirty="0" smtClean="0">
                <a:solidFill>
                  <a:schemeClr val="tx1"/>
                </a:solidFill>
              </a:rPr>
              <a:t>وهو</a:t>
            </a:r>
            <a:r>
              <a:rPr lang="ar-SA" dirty="0" smtClean="0"/>
              <a:t>الأرض </a:t>
            </a:r>
            <a:r>
              <a:rPr lang="ar-SA" dirty="0"/>
              <a:t>التي یعیش علیھا الشعب، ویشمل الإقلیم الیابسة، والمسطحات المائیة التابعة </a:t>
            </a:r>
            <a:r>
              <a:rPr lang="ar-SA" dirty="0" smtClean="0"/>
              <a:t>للیابسة</a:t>
            </a:r>
            <a:r>
              <a:rPr lang="ar-SA" dirty="0"/>
              <a:t>، والفضاء الذي یعلو الأرض، والبحار الخاضعة للدولة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    ما المسطحات المائية التي تخضع جزء منها لسيطرة الأردن؟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         1-</a:t>
            </a:r>
            <a:r>
              <a:rPr lang="ar-SA" dirty="0" smtClean="0">
                <a:solidFill>
                  <a:srgbClr val="00B050"/>
                </a:solidFill>
              </a:rPr>
              <a:t>البحر </a:t>
            </a:r>
            <a:r>
              <a:rPr lang="ar-SA" dirty="0">
                <a:solidFill>
                  <a:srgbClr val="00B050"/>
                </a:solidFill>
              </a:rPr>
              <a:t>المیت</a:t>
            </a:r>
            <a:r>
              <a:rPr lang="en-US" dirty="0">
                <a:solidFill>
                  <a:srgbClr val="00B050"/>
                </a:solidFill>
              </a:rPr>
              <a:t>. 2 .</a:t>
            </a:r>
            <a:r>
              <a:rPr lang="ar-SA" dirty="0">
                <a:solidFill>
                  <a:srgbClr val="00B050"/>
                </a:solidFill>
              </a:rPr>
              <a:t>البحر الأحمر</a:t>
            </a:r>
            <a:r>
              <a:rPr lang="en-US" dirty="0">
                <a:solidFill>
                  <a:srgbClr val="00B050"/>
                </a:solidFill>
              </a:rPr>
              <a:t>.</a:t>
            </a: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2869541" y="56029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 ؟</a:t>
            </a:r>
            <a:endParaRPr lang="ar-JO" dirty="0"/>
          </a:p>
        </p:txBody>
      </p:sp>
      <p:pic>
        <p:nvPicPr>
          <p:cNvPr id="11" name="Picture 10" descr="The Reading Workshop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116" y="4155780"/>
            <a:ext cx="435429" cy="658381"/>
          </a:xfrm>
          <a:prstGeom prst="rect">
            <a:avLst/>
          </a:prstGeom>
        </p:spPr>
      </p:pic>
      <p:pic>
        <p:nvPicPr>
          <p:cNvPr id="12" name="Picture 11" descr="Light Bulb Idea Enlightenment · Free vector graphic on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036" y="4867734"/>
            <a:ext cx="694509" cy="6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أركان الدولة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3271"/>
            <a:ext cx="10515600" cy="50410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السلطة </a:t>
            </a:r>
            <a:r>
              <a:rPr lang="ar-SA" dirty="0">
                <a:solidFill>
                  <a:srgbClr val="FF0000"/>
                </a:solidFill>
              </a:rPr>
              <a:t>السیاسیة: </a:t>
            </a:r>
            <a:r>
              <a:rPr lang="ar-SA" dirty="0"/>
              <a:t>الحكومة التي تتولى السلطة، وتعمل على تنظیم أمور الشعب، وتحقیق </a:t>
            </a:r>
            <a:endParaRPr lang="ar-JO" dirty="0"/>
          </a:p>
          <a:p>
            <a:pPr marL="0" indent="0" algn="r" rtl="1">
              <a:buNone/>
            </a:pPr>
            <a:r>
              <a:rPr lang="ar-SA" dirty="0"/>
              <a:t>مصالحھ</a:t>
            </a:r>
            <a:r>
              <a:rPr lang="ar-JO" dirty="0"/>
              <a:t>ا </a:t>
            </a:r>
            <a:r>
              <a:rPr lang="ar-SA" dirty="0"/>
              <a:t>، والدفاع عن سیادة الدولة</a:t>
            </a:r>
            <a:r>
              <a:rPr lang="en-US" dirty="0"/>
              <a:t>. </a:t>
            </a: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السیادة: </a:t>
            </a:r>
            <a:r>
              <a:rPr lang="ar-SA" dirty="0" smtClean="0"/>
              <a:t>و</a:t>
            </a:r>
            <a:r>
              <a:rPr lang="ar-JO" dirty="0" smtClean="0"/>
              <a:t>تشمل</a:t>
            </a:r>
            <a:r>
              <a:rPr lang="ar-SA" dirty="0" smtClean="0"/>
              <a:t> الس</a:t>
            </a:r>
            <a:r>
              <a:rPr lang="ar-JO" dirty="0" smtClean="0"/>
              <a:t>يادة</a:t>
            </a:r>
            <a:r>
              <a:rPr lang="ar-SA" dirty="0" smtClean="0"/>
              <a:t> </a:t>
            </a:r>
            <a:r>
              <a:rPr lang="ar-SA" dirty="0"/>
              <a:t>الداخلية </a:t>
            </a:r>
            <a:r>
              <a:rPr lang="ar-SA" dirty="0" smtClean="0"/>
              <a:t>و</a:t>
            </a:r>
            <a:r>
              <a:rPr lang="ar-JO" dirty="0" smtClean="0"/>
              <a:t> السيادة </a:t>
            </a:r>
            <a:r>
              <a:rPr lang="ar-SA" dirty="0" smtClean="0"/>
              <a:t>الخارجية للدولة</a:t>
            </a:r>
            <a:r>
              <a:rPr lang="en-US" dirty="0" smtClean="0"/>
              <a:t>. </a:t>
            </a:r>
            <a:r>
              <a:rPr lang="ar-SA" dirty="0" smtClean="0"/>
              <a:t> </a:t>
            </a:r>
            <a:endParaRPr lang="ar-JO" dirty="0"/>
          </a:p>
          <a:p>
            <a:pPr marL="0" indent="0" algn="r" rtl="1">
              <a:buNone/>
            </a:pPr>
            <a:r>
              <a:rPr lang="ar-SA" dirty="0">
                <a:solidFill>
                  <a:srgbClr val="00B050"/>
                </a:solidFill>
              </a:rPr>
              <a:t>الس</a:t>
            </a:r>
            <a:r>
              <a:rPr lang="ar-JO" dirty="0">
                <a:solidFill>
                  <a:srgbClr val="00B050"/>
                </a:solidFill>
              </a:rPr>
              <a:t>يادة</a:t>
            </a:r>
            <a:r>
              <a:rPr lang="ar-SA" dirty="0">
                <a:solidFill>
                  <a:srgbClr val="00B050"/>
                </a:solidFill>
              </a:rPr>
              <a:t> </a:t>
            </a:r>
            <a:r>
              <a:rPr lang="ar-SA" dirty="0" smtClean="0">
                <a:solidFill>
                  <a:srgbClr val="00B050"/>
                </a:solidFill>
              </a:rPr>
              <a:t>الداخلية</a:t>
            </a:r>
            <a:r>
              <a:rPr lang="ar-JO" dirty="0" smtClean="0">
                <a:solidFill>
                  <a:srgbClr val="00B050"/>
                </a:solidFill>
              </a:rPr>
              <a:t>: </a:t>
            </a:r>
            <a:r>
              <a:rPr lang="ar-JO" dirty="0" smtClean="0"/>
              <a:t>وهي قدرة الدولة على تطبيق القوانين بعدالة ومساواة 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السيادة </a:t>
            </a:r>
            <a:r>
              <a:rPr lang="ar-SA" dirty="0" smtClean="0">
                <a:solidFill>
                  <a:srgbClr val="00B050"/>
                </a:solidFill>
              </a:rPr>
              <a:t>الخارجية</a:t>
            </a:r>
            <a:r>
              <a:rPr lang="ar-JO" dirty="0" smtClean="0">
                <a:solidFill>
                  <a:srgbClr val="00B050"/>
                </a:solidFill>
              </a:rPr>
              <a:t>: </a:t>
            </a:r>
            <a:r>
              <a:rPr lang="ar-JO" dirty="0" smtClean="0"/>
              <a:t>وهي وضع الدولة في النظام الدولي،</a:t>
            </a:r>
            <a:r>
              <a:rPr lang="ar-SA" dirty="0"/>
              <a:t> وعدم تدخل أي </a:t>
            </a:r>
            <a:r>
              <a:rPr lang="ar-SA" dirty="0" smtClean="0"/>
              <a:t>جھ</a:t>
            </a:r>
            <a:r>
              <a:rPr lang="ar-JO" dirty="0" smtClean="0"/>
              <a:t>ة في شؤونها.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الاعتراف </a:t>
            </a:r>
            <a:r>
              <a:rPr lang="ar-SA" dirty="0">
                <a:solidFill>
                  <a:srgbClr val="FF0000"/>
                </a:solidFill>
              </a:rPr>
              <a:t>الدولي: </a:t>
            </a:r>
            <a:r>
              <a:rPr lang="ar-SA" dirty="0"/>
              <a:t>لا بد أن تكون الدولة معترف بھا من قبل الدول الأخرى، وتكون </a:t>
            </a:r>
            <a:r>
              <a:rPr lang="ar-SA" dirty="0" smtClean="0"/>
              <a:t>عضواً</a:t>
            </a:r>
            <a:r>
              <a:rPr lang="ar-JO" dirty="0" smtClean="0"/>
              <a:t> في الهيئات</a:t>
            </a:r>
            <a:r>
              <a:rPr lang="ar-SA" dirty="0" smtClean="0"/>
              <a:t> والمؤسسات </a:t>
            </a:r>
            <a:r>
              <a:rPr lang="ar-SA" dirty="0"/>
              <a:t>الدولیة</a:t>
            </a:r>
            <a:r>
              <a:rPr lang="en-US" dirty="0"/>
              <a:t>. </a:t>
            </a:r>
            <a:r>
              <a:rPr lang="ar-JO" dirty="0" smtClean="0"/>
              <a:t>  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4" y="6178732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1349827" y="2507413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أقسام السلطة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تقسم</a:t>
            </a:r>
            <a:r>
              <a:rPr lang="en-US" dirty="0" smtClean="0"/>
              <a:t> </a:t>
            </a:r>
            <a:r>
              <a:rPr lang="ar-SA" dirty="0" smtClean="0"/>
              <a:t>السلطة </a:t>
            </a:r>
            <a:r>
              <a:rPr lang="ar-SA" dirty="0"/>
              <a:t>داخل </a:t>
            </a:r>
            <a:r>
              <a:rPr lang="ar-SA" dirty="0" smtClean="0"/>
              <a:t>الدولة</a:t>
            </a:r>
            <a:r>
              <a:rPr lang="ar-JO" dirty="0" smtClean="0"/>
              <a:t> إلى ثلاثة</a:t>
            </a:r>
            <a:r>
              <a:rPr lang="ar-SA" dirty="0" smtClean="0"/>
              <a:t> أقسام ھي</a:t>
            </a:r>
            <a:r>
              <a:rPr lang="en-US" dirty="0" smtClean="0"/>
              <a:t>:</a:t>
            </a:r>
            <a:endParaRPr lang="en-US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 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1088572" y="5468983"/>
            <a:ext cx="1306285" cy="6426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3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61746981"/>
              </p:ext>
            </p:extLst>
          </p:nvPr>
        </p:nvGraphicFramePr>
        <p:xfrm>
          <a:off x="2544354" y="2528150"/>
          <a:ext cx="7103291" cy="3403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704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dirty="0"/>
              <a:t>وظائف </a:t>
            </a:r>
            <a:r>
              <a:rPr lang="ar-SA" dirty="0" smtClean="0"/>
              <a:t>الدولة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2 11"/>
          <p:cNvSpPr/>
          <p:nvPr/>
        </p:nvSpPr>
        <p:spPr>
          <a:xfrm>
            <a:off x="2429692" y="64903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 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85" y="2170997"/>
            <a:ext cx="5007429" cy="366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3143</TotalTime>
  <Words>236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أركان الدولة </vt:lpstr>
      <vt:lpstr>مفهوم الدولة وأركانها</vt:lpstr>
      <vt:lpstr>أركان الدولة </vt:lpstr>
      <vt:lpstr>أركان الدولة</vt:lpstr>
      <vt:lpstr>أقسام السلطة</vt:lpstr>
      <vt:lpstr>وظائف الدولة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165</cp:revision>
  <dcterms:created xsi:type="dcterms:W3CDTF">2020-06-28T05:54:10Z</dcterms:created>
  <dcterms:modified xsi:type="dcterms:W3CDTF">2022-05-31T19:25:24Z</dcterms:modified>
</cp:coreProperties>
</file>