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73" r:id="rId13"/>
    <p:sldId id="269" r:id="rId14"/>
    <p:sldId id="277" r:id="rId15"/>
    <p:sldId id="270" r:id="rId16"/>
    <p:sldId id="271" r:id="rId17"/>
    <p:sldId id="272" r:id="rId18"/>
    <p:sldId id="274" r:id="rId19"/>
    <p:sldId id="275" r:id="rId20"/>
    <p:sldId id="276" r:id="rId21"/>
    <p:sldId id="278" r:id="rId22"/>
    <p:sldId id="279" r:id="rId23"/>
    <p:sldId id="280" r:id="rId24"/>
    <p:sldId id="281" r:id="rId25"/>
    <p:sldId id="282" r:id="rId26"/>
    <p:sldId id="286" r:id="rId27"/>
    <p:sldId id="287" r:id="rId28"/>
    <p:sldId id="288" r:id="rId29"/>
    <p:sldId id="289" r:id="rId3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72" d="100"/>
          <a:sy n="72" d="100"/>
        </p:scale>
        <p:origin x="66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slide" Target="slides/slide12.xml" /><Relationship Id="rId18" Type="http://schemas.openxmlformats.org/officeDocument/2006/relationships/slide" Target="slides/slide17.xml" /><Relationship Id="rId26" Type="http://schemas.openxmlformats.org/officeDocument/2006/relationships/slide" Target="slides/slide25.xml" /><Relationship Id="rId3" Type="http://schemas.openxmlformats.org/officeDocument/2006/relationships/slide" Target="slides/slide2.xml" /><Relationship Id="rId21" Type="http://schemas.openxmlformats.org/officeDocument/2006/relationships/slide" Target="slides/slide20.xml" /><Relationship Id="rId34" Type="http://schemas.openxmlformats.org/officeDocument/2006/relationships/tableStyles" Target="tableStyles.xml" /><Relationship Id="rId7" Type="http://schemas.openxmlformats.org/officeDocument/2006/relationships/slide" Target="slides/slide6.xml" /><Relationship Id="rId12" Type="http://schemas.openxmlformats.org/officeDocument/2006/relationships/slide" Target="slides/slide11.xml" /><Relationship Id="rId17" Type="http://schemas.openxmlformats.org/officeDocument/2006/relationships/slide" Target="slides/slide16.xml" /><Relationship Id="rId25" Type="http://schemas.openxmlformats.org/officeDocument/2006/relationships/slide" Target="slides/slide24.xml" /><Relationship Id="rId33" Type="http://schemas.openxmlformats.org/officeDocument/2006/relationships/theme" Target="theme/theme1.xml" /><Relationship Id="rId2" Type="http://schemas.openxmlformats.org/officeDocument/2006/relationships/slide" Target="slides/slide1.xml" /><Relationship Id="rId16" Type="http://schemas.openxmlformats.org/officeDocument/2006/relationships/slide" Target="slides/slide15.xml" /><Relationship Id="rId20" Type="http://schemas.openxmlformats.org/officeDocument/2006/relationships/slide" Target="slides/slide19.xml" /><Relationship Id="rId29" Type="http://schemas.openxmlformats.org/officeDocument/2006/relationships/slide" Target="slides/slide28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slide" Target="slides/slide10.xml" /><Relationship Id="rId24" Type="http://schemas.openxmlformats.org/officeDocument/2006/relationships/slide" Target="slides/slide23.xml" /><Relationship Id="rId32" Type="http://schemas.openxmlformats.org/officeDocument/2006/relationships/viewProps" Target="viewProps.xml" /><Relationship Id="rId5" Type="http://schemas.openxmlformats.org/officeDocument/2006/relationships/slide" Target="slides/slide4.xml" /><Relationship Id="rId15" Type="http://schemas.openxmlformats.org/officeDocument/2006/relationships/slide" Target="slides/slide14.xml" /><Relationship Id="rId23" Type="http://schemas.openxmlformats.org/officeDocument/2006/relationships/slide" Target="slides/slide22.xml" /><Relationship Id="rId28" Type="http://schemas.openxmlformats.org/officeDocument/2006/relationships/slide" Target="slides/slide27.xml" /><Relationship Id="rId10" Type="http://schemas.openxmlformats.org/officeDocument/2006/relationships/slide" Target="slides/slide9.xml" /><Relationship Id="rId19" Type="http://schemas.openxmlformats.org/officeDocument/2006/relationships/slide" Target="slides/slide18.xml" /><Relationship Id="rId31" Type="http://schemas.openxmlformats.org/officeDocument/2006/relationships/presProps" Target="presProps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slide" Target="slides/slide13.xml" /><Relationship Id="rId22" Type="http://schemas.openxmlformats.org/officeDocument/2006/relationships/slide" Target="slides/slide21.xml" /><Relationship Id="rId27" Type="http://schemas.openxmlformats.org/officeDocument/2006/relationships/slide" Target="slides/slide26.xml" /><Relationship Id="rId30" Type="http://schemas.openxmlformats.org/officeDocument/2006/relationships/slide" Target="slides/slide29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3BAC84-F12B-4DE2-8EE3-D9E73A7540E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7C7795C-9D81-48D1-91A6-DFA3DA2F864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1952A1-1CE6-48AB-A653-3624022B3E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C4E34-174E-4D59-B3D5-2266673618AE}" type="datetimeFigureOut">
              <a:rPr lang="en-US" smtClean="0"/>
              <a:t>2/25/2023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904D66-012A-4919-A9A5-CFC32F1CCA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5F4104-AA93-4D8A-B0E9-2C7BC27238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98E80-4ECE-4986-AF96-BC6A7F70C9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01612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CD2B0E-2CF8-420B-A868-7C2C53D561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A8D57C4-44A6-441C-ABEF-4141C21B9AB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EB365F-09DC-44DF-84D3-2238229388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C4E34-174E-4D59-B3D5-2266673618AE}" type="datetimeFigureOut">
              <a:rPr lang="en-US" smtClean="0"/>
              <a:t>2/25/2023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834873-F998-44F1-9468-5158D94333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25C9C3-16D6-4E8F-A633-C2C8DBFB8C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98E80-4ECE-4986-AF96-BC6A7F70C9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31319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522F420-498B-4308-8740-007D96051C8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FF11B0F-7EE0-487F-A8A7-BC18A5E6808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A7D888-FF88-4A50-A000-EECB267B89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C4E34-174E-4D59-B3D5-2266673618AE}" type="datetimeFigureOut">
              <a:rPr lang="en-US" smtClean="0"/>
              <a:t>2/25/2023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1DB6DC-DBD4-498C-B851-565B0DB654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485590-8582-453D-B11F-4AF63CD7FD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98E80-4ECE-4986-AF96-BC6A7F70C9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772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0CF7C9-A818-415F-9243-DE839AEF50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28B243-211C-4DCE-885A-D88A92161D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C5CF46-3F17-448D-8D0E-6564F96662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C4E34-174E-4D59-B3D5-2266673618AE}" type="datetimeFigureOut">
              <a:rPr lang="en-US" smtClean="0"/>
              <a:t>2/25/2023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B7C1AB-A43D-4333-AA7B-0DC788B9CD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902A27-7C0B-461B-B2A7-454FC467D4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98E80-4ECE-4986-AF96-BC6A7F70C9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7725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AD9FFC-2A3F-4A58-A5AE-4AD66EB341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D598B00-347D-4F22-B147-9077FB2D49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130541-3108-4809-9EF8-5091F986CF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C4E34-174E-4D59-B3D5-2266673618AE}" type="datetimeFigureOut">
              <a:rPr lang="en-US" smtClean="0"/>
              <a:t>2/25/2023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7B7456-3B0F-4363-8C52-601BC29B5A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BDE382-80E1-421D-8D51-CFF78745B4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98E80-4ECE-4986-AF96-BC6A7F70C9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09205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7FDBBA-9F43-4398-897F-C8CD7883F9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5E01D6-8E06-4B03-BCC4-7B428809147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700FD4D-DCE0-4F3C-8330-32EBF38CF13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E791954-2281-4374-B9DC-B78CEC6EB3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C4E34-174E-4D59-B3D5-2266673618AE}" type="datetimeFigureOut">
              <a:rPr lang="en-US" smtClean="0"/>
              <a:t>2/25/2023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96E3442-0E79-4379-A92B-FA605BA4BC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0F61B23-7255-49B0-BE28-DBFF53236B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98E80-4ECE-4986-AF96-BC6A7F70C9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14930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FD07D8-B722-4078-B648-2211D9DAF4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81AEB8C-2743-4813-BF0C-5A67EECDBF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CEAC3DD-2CC9-49D2-AC51-B4DCABDB9B1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1137E7D-B241-4A5C-A260-3276BBED593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28A3F24-3B2D-4971-93E2-32BD8B7CC09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CEC93F1-625E-4AC2-9429-F76957F055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C4E34-174E-4D59-B3D5-2266673618AE}" type="datetimeFigureOut">
              <a:rPr lang="en-US" smtClean="0"/>
              <a:t>2/25/2023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19D0937-7230-4E86-9AB1-FC8F3856D1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66CCD3E-5579-402E-A57D-28E17B05F5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98E80-4ECE-4986-AF96-BC6A7F70C9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17037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B4A47B-554D-4EB8-8FF9-9692F4DC62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EC1673E-D80F-4A46-AF01-BE67D16171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C4E34-174E-4D59-B3D5-2266673618AE}" type="datetimeFigureOut">
              <a:rPr lang="en-US" smtClean="0"/>
              <a:t>2/25/2023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EF0E365-76A6-4D81-B155-0E64321A88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7F52C84-2AB1-4367-A211-D023AE26B3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98E80-4ECE-4986-AF96-BC6A7F70C9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55486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9B289A5-D37F-43C3-9A60-6FE6C2C753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C4E34-174E-4D59-B3D5-2266673618AE}" type="datetimeFigureOut">
              <a:rPr lang="en-US" smtClean="0"/>
              <a:t>2/25/2023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4C30EBD-12D6-4EF9-B7BB-7E6C2EB07A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7C7B04-17C7-4B3A-8E01-3D70CCAE5D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98E80-4ECE-4986-AF96-BC6A7F70C9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97779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89B875-529E-4EA7-9A57-8399B5A5D4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DBA858-EA15-44FD-9972-16187D0AFB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82B59E8-5740-4A60-8849-BD067F896F8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C1070B2-AC45-47EA-A4AE-9B4261BE5F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C4E34-174E-4D59-B3D5-2266673618AE}" type="datetimeFigureOut">
              <a:rPr lang="en-US" smtClean="0"/>
              <a:t>2/25/2023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188BAD4-F936-44E2-9BE7-23ECEDC2CC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057C07D-D3E9-4CD7-A691-7C865D2215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98E80-4ECE-4986-AF96-BC6A7F70C9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95052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6EADB7-D09E-47F2-9A73-7252D077C5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D72E07B-6BF3-4859-A2B2-4EF23F7A8D5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B33D34B-8527-4FEC-9315-44CB633867C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EE13F0C-9961-4962-8444-E470B61823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C4E34-174E-4D59-B3D5-2266673618AE}" type="datetimeFigureOut">
              <a:rPr lang="en-US" smtClean="0"/>
              <a:t>2/25/2023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C788DB2-7504-4EC0-9A70-01F37A8BD7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10A7028-3A5A-455F-9359-2F5BE05B48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98E80-4ECE-4986-AF96-BC6A7F70C9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45719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18D8BEE-00EB-4CB2-9CC2-0F35265C4C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C42CB3F-64A7-4DC3-9CDC-D0A8BD00BB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54A5AA-A48F-4F32-8A3D-6CB1E3B9DC1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9C4E34-174E-4D59-B3D5-2266673618AE}" type="datetimeFigureOut">
              <a:rPr lang="en-US" smtClean="0"/>
              <a:t>2/25/2023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026717-2666-4F40-8630-54FC5000AA8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14E7FA-E521-424A-8C06-5ACC95BE485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598E80-4ECE-4986-AF96-BC6A7F70C9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09605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 /><Relationship Id="rId1" Type="http://schemas.openxmlformats.org/officeDocument/2006/relationships/slideLayout" Target="../slideLayouts/slideLayout2.xml" 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 /><Relationship Id="rId1" Type="http://schemas.openxmlformats.org/officeDocument/2006/relationships/slideLayout" Target="../slideLayouts/slideLayout2.xml" 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 /><Relationship Id="rId1" Type="http://schemas.openxmlformats.org/officeDocument/2006/relationships/slideLayout" Target="../slideLayouts/slideLayout2.xml" 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 /><Relationship Id="rId1" Type="http://schemas.openxmlformats.org/officeDocument/2006/relationships/slideLayout" Target="../slideLayouts/slideLayout2.xml" 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 /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 /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 /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 /><Relationship Id="rId1" Type="http://schemas.openxmlformats.org/officeDocument/2006/relationships/slideLayout" Target="../slideLayouts/slideLayout2.xml" 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 /><Relationship Id="rId1" Type="http://schemas.openxmlformats.org/officeDocument/2006/relationships/slideLayout" Target="../slideLayouts/slideLayout2.xml" 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 /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0C6827-52DA-4376-92FD-C46E18330E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3782805"/>
          </a:xfrm>
        </p:spPr>
        <p:txBody>
          <a:bodyPr>
            <a:normAutofit/>
          </a:bodyPr>
          <a:lstStyle/>
          <a:p>
            <a:pPr algn="ctr"/>
            <a:r>
              <a:rPr lang="en-US" sz="19900" b="1" dirty="0">
                <a:latin typeface="Century Gothic" panose="020B0502020202020204" pitchFamily="34" charset="0"/>
              </a:rPr>
              <a:t>F  </a:t>
            </a:r>
            <a:r>
              <a:rPr lang="en-US" sz="19900" b="1" dirty="0" err="1">
                <a:latin typeface="Century Gothic" panose="020B0502020202020204" pitchFamily="34" charset="0"/>
              </a:rPr>
              <a:t>f</a:t>
            </a:r>
            <a:endParaRPr lang="en-US" sz="19900" b="1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47218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7F4517-DB4A-4818-B45F-FA819CB569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8930" y="3429000"/>
            <a:ext cx="10515600" cy="2749136"/>
          </a:xfrm>
        </p:spPr>
        <p:txBody>
          <a:bodyPr>
            <a:normAutofit fontScale="90000"/>
          </a:bodyPr>
          <a:lstStyle/>
          <a:p>
            <a:pPr algn="just"/>
            <a:r>
              <a:rPr lang="en-US" sz="11500" dirty="0">
                <a:latin typeface="Century Gothic" panose="020B0502020202020204" pitchFamily="34" charset="0"/>
              </a:rPr>
              <a:t>gift</a:t>
            </a:r>
            <a:br>
              <a:rPr lang="en-US" sz="11500" dirty="0">
                <a:latin typeface="Century Gothic" panose="020B0502020202020204" pitchFamily="34" charset="0"/>
              </a:rPr>
            </a:br>
            <a:r>
              <a:rPr lang="en-US" sz="11500" dirty="0">
                <a:latin typeface="Century Gothic" panose="020B0502020202020204" pitchFamily="34" charset="0"/>
              </a:rPr>
              <a:t>            . ...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8C9B86D4-D2C0-45E3-B586-7DA0AAC0880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35897" y="0"/>
            <a:ext cx="3260033" cy="32600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62974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EEA5C6-C14E-462D-869E-3A8DC5CE96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5921" y="3269973"/>
            <a:ext cx="10515600" cy="3221181"/>
          </a:xfrm>
        </p:spPr>
        <p:txBody>
          <a:bodyPr>
            <a:normAutofit fontScale="90000"/>
          </a:bodyPr>
          <a:lstStyle/>
          <a:p>
            <a:pPr algn="ctr"/>
            <a:r>
              <a:rPr lang="en-US" sz="12500" dirty="0"/>
              <a:t>elf</a:t>
            </a:r>
            <a:br>
              <a:rPr lang="en-US" sz="12500" dirty="0"/>
            </a:br>
            <a:r>
              <a:rPr lang="en-US" sz="12500" dirty="0"/>
              <a:t>. . .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E6AE2B76-8D31-4499-B712-F9E788E287B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27199" y="0"/>
            <a:ext cx="3653044" cy="2886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84092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4B6FBB-A946-4980-9ABF-94FCB41E27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9877" y="3691227"/>
            <a:ext cx="10638182" cy="456019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1500" dirty="0">
                <a:latin typeface="Century Gothic" panose="020B0502020202020204" pitchFamily="34" charset="0"/>
              </a:rPr>
              <a:t>golf</a:t>
            </a:r>
          </a:p>
          <a:p>
            <a:pPr marL="0" indent="0">
              <a:buNone/>
            </a:pPr>
            <a:r>
              <a:rPr lang="en-US" sz="11500" dirty="0">
                <a:latin typeface="Century Gothic" panose="020B0502020202020204" pitchFamily="34" charset="0"/>
              </a:rPr>
              <a:t>          . . ..  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79D3F53E-31D6-4C6E-8ACB-6B555B9EF34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33795" y="230669"/>
            <a:ext cx="4590347" cy="30546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056674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8CF111-2C5A-489E-BBFA-95FFAEDA58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sz="16600" dirty="0">
                <a:latin typeface="Century Gothic" panose="020B0502020202020204" pitchFamily="34" charset="0"/>
              </a:rPr>
              <a:t>flag</a:t>
            </a:r>
          </a:p>
          <a:p>
            <a:pPr marL="0" indent="0">
              <a:buNone/>
            </a:pPr>
            <a:r>
              <a:rPr lang="en-US" sz="16600" dirty="0">
                <a:latin typeface="Century Gothic" panose="020B0502020202020204" pitchFamily="34" charset="0"/>
              </a:rPr>
              <a:t>     . . . .</a:t>
            </a:r>
          </a:p>
        </p:txBody>
      </p:sp>
    </p:spTree>
    <p:extLst>
      <p:ext uri="{BB962C8B-B14F-4D97-AF65-F5344CB8AC3E}">
        <p14:creationId xmlns:p14="http://schemas.microsoft.com/office/powerpoint/2010/main" val="421471932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C5A10B-DFB0-4584-B086-E82985FA9D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51007"/>
            <a:ext cx="10515600" cy="571124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9900" dirty="0">
                <a:latin typeface="Century Gothic" panose="020B0502020202020204" pitchFamily="34" charset="0"/>
              </a:rPr>
              <a:t>fog</a:t>
            </a:r>
          </a:p>
          <a:p>
            <a:pPr marL="0" indent="0" algn="ctr">
              <a:buNone/>
            </a:pPr>
            <a:r>
              <a:rPr lang="en-US" sz="19900" dirty="0">
                <a:latin typeface="Century Gothic" panose="020B0502020202020204" pitchFamily="34" charset="0"/>
              </a:rPr>
              <a:t>. . .</a:t>
            </a:r>
          </a:p>
        </p:txBody>
      </p:sp>
    </p:spTree>
    <p:extLst>
      <p:ext uri="{BB962C8B-B14F-4D97-AF65-F5344CB8AC3E}">
        <p14:creationId xmlns:p14="http://schemas.microsoft.com/office/powerpoint/2010/main" val="163223768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297ED2-A5C7-4BFD-BC8C-4F4186560C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en-US" sz="19900" dirty="0">
                <a:latin typeface="Century Gothic" panose="020B0502020202020204" pitchFamily="34" charset="0"/>
              </a:rPr>
              <a:t>fast</a:t>
            </a:r>
          </a:p>
          <a:p>
            <a:pPr marL="0" indent="0" algn="just">
              <a:buNone/>
            </a:pPr>
            <a:r>
              <a:rPr lang="en-US" sz="16600" dirty="0">
                <a:latin typeface="Century Gothic" panose="020B0502020202020204" pitchFamily="34" charset="0"/>
              </a:rPr>
              <a:t>      . . . .  </a:t>
            </a:r>
            <a:r>
              <a:rPr lang="en-US" sz="9600" dirty="0">
                <a:latin typeface="Century Gothic" panose="020B0502020202020204" pitchFamily="34" charset="0"/>
              </a:rPr>
              <a:t>         </a:t>
            </a:r>
          </a:p>
        </p:txBody>
      </p:sp>
    </p:spTree>
    <p:extLst>
      <p:ext uri="{BB962C8B-B14F-4D97-AF65-F5344CB8AC3E}">
        <p14:creationId xmlns:p14="http://schemas.microsoft.com/office/powerpoint/2010/main" val="311252095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D2BE0F-962B-4FA6-A5FD-50AD3F264A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84313"/>
            <a:ext cx="10515600" cy="579265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9900" dirty="0">
                <a:latin typeface="Century Gothic" panose="020B0502020202020204" pitchFamily="34" charset="0"/>
              </a:rPr>
              <a:t>flip</a:t>
            </a:r>
          </a:p>
          <a:p>
            <a:pPr marL="0" indent="0" algn="ctr">
              <a:buNone/>
            </a:pPr>
            <a:r>
              <a:rPr lang="en-US" sz="19900" dirty="0">
                <a:latin typeface="Century Gothic" panose="020B0502020202020204" pitchFamily="34" charset="0"/>
              </a:rPr>
              <a:t>....</a:t>
            </a:r>
          </a:p>
        </p:txBody>
      </p:sp>
    </p:spTree>
    <p:extLst>
      <p:ext uri="{BB962C8B-B14F-4D97-AF65-F5344CB8AC3E}">
        <p14:creationId xmlns:p14="http://schemas.microsoft.com/office/powerpoint/2010/main" val="372025829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A5487E-031C-477B-A9F6-2716AD1E6C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3800" dirty="0">
                <a:latin typeface="Century Gothic" panose="020B0502020202020204" pitchFamily="34" charset="0"/>
              </a:rPr>
              <a:t>fit</a:t>
            </a:r>
          </a:p>
          <a:p>
            <a:pPr marL="0" indent="0" algn="just">
              <a:buNone/>
            </a:pPr>
            <a:r>
              <a:rPr lang="en-US" sz="13800" dirty="0">
                <a:latin typeface="Century Gothic" panose="020B0502020202020204" pitchFamily="34" charset="0"/>
              </a:rPr>
              <a:t>         ...</a:t>
            </a:r>
          </a:p>
        </p:txBody>
      </p:sp>
    </p:spTree>
    <p:extLst>
      <p:ext uri="{BB962C8B-B14F-4D97-AF65-F5344CB8AC3E}">
        <p14:creationId xmlns:p14="http://schemas.microsoft.com/office/powerpoint/2010/main" val="333906012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AF08AF-0872-4497-9EA6-769396F602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37309"/>
            <a:ext cx="10515600" cy="5539654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sz="19900" dirty="0">
                <a:latin typeface="Century Gothic" panose="020B0502020202020204" pitchFamily="34" charset="0"/>
              </a:rPr>
              <a:t>fig</a:t>
            </a:r>
          </a:p>
          <a:p>
            <a:pPr marL="0" indent="0" algn="ctr">
              <a:buNone/>
            </a:pPr>
            <a:r>
              <a:rPr lang="en-US" sz="19900" dirty="0">
                <a:latin typeface="Century Gothic" panose="020B0502020202020204" pitchFamily="34" charset="0"/>
              </a:rPr>
              <a:t>...</a:t>
            </a:r>
          </a:p>
        </p:txBody>
      </p:sp>
    </p:spTree>
    <p:extLst>
      <p:ext uri="{BB962C8B-B14F-4D97-AF65-F5344CB8AC3E}">
        <p14:creationId xmlns:p14="http://schemas.microsoft.com/office/powerpoint/2010/main" val="249410858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B530D5-D135-4BE8-B946-7C5293AD6E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54182"/>
            <a:ext cx="10515600" cy="562278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600" dirty="0">
                <a:latin typeface="Century Gothic" panose="020B0502020202020204" pitchFamily="34" charset="0"/>
              </a:rPr>
              <a:t>fish</a:t>
            </a:r>
          </a:p>
          <a:p>
            <a:pPr marL="0" indent="0" algn="just">
              <a:buNone/>
            </a:pPr>
            <a:r>
              <a:rPr lang="en-US" sz="16600" dirty="0">
                <a:latin typeface="Century Gothic" panose="020B0502020202020204" pitchFamily="34" charset="0"/>
              </a:rPr>
              <a:t>      .. .</a:t>
            </a:r>
          </a:p>
        </p:txBody>
      </p:sp>
    </p:spTree>
    <p:extLst>
      <p:ext uri="{BB962C8B-B14F-4D97-AF65-F5344CB8AC3E}">
        <p14:creationId xmlns:p14="http://schemas.microsoft.com/office/powerpoint/2010/main" val="34885850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E962AA-64D4-4C54-A527-A057B23D08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0574" y="3134345"/>
            <a:ext cx="10823713" cy="3916224"/>
          </a:xfrm>
        </p:spPr>
        <p:txBody>
          <a:bodyPr>
            <a:normAutofit/>
          </a:bodyPr>
          <a:lstStyle/>
          <a:p>
            <a:pPr algn="ctr"/>
            <a:r>
              <a:rPr lang="en-US" sz="13800" dirty="0">
                <a:latin typeface="Century Gothic" panose="020B0502020202020204" pitchFamily="34" charset="0"/>
              </a:rPr>
              <a:t>frog</a:t>
            </a:r>
            <a:br>
              <a:rPr lang="en-US" sz="13800" dirty="0">
                <a:latin typeface="Century Gothic" panose="020B0502020202020204" pitchFamily="34" charset="0"/>
              </a:rPr>
            </a:br>
            <a:r>
              <a:rPr lang="en-US" sz="13800" dirty="0">
                <a:latin typeface="Century Gothic" panose="020B0502020202020204" pitchFamily="34" charset="0"/>
              </a:rPr>
              <a:t>. . . .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C3728CE8-2BAD-46A2-BA78-935A52C5B25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46095" y="0"/>
            <a:ext cx="4710081" cy="31343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218852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716109-C0B5-4DA7-BAEF-20C488E7B7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4854" y="506773"/>
            <a:ext cx="10515600" cy="584445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3800" dirty="0">
                <a:latin typeface="Century Gothic" panose="020B0502020202020204" pitchFamily="34" charset="0"/>
              </a:rPr>
              <a:t>flat</a:t>
            </a:r>
          </a:p>
          <a:p>
            <a:pPr marL="0" indent="0">
              <a:buNone/>
            </a:pPr>
            <a:r>
              <a:rPr lang="en-US" sz="13800" dirty="0">
                <a:latin typeface="Century Gothic" panose="020B0502020202020204" pitchFamily="34" charset="0"/>
              </a:rPr>
              <a:t>        .. . .</a:t>
            </a:r>
          </a:p>
        </p:txBody>
      </p:sp>
    </p:spTree>
    <p:extLst>
      <p:ext uri="{BB962C8B-B14F-4D97-AF65-F5344CB8AC3E}">
        <p14:creationId xmlns:p14="http://schemas.microsoft.com/office/powerpoint/2010/main" val="169515343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9F0791-A01B-4C45-A2A2-F5E7CE3000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15636"/>
            <a:ext cx="10515600" cy="576132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600" dirty="0">
                <a:latin typeface="Century Gothic" panose="020B0502020202020204" pitchFamily="34" charset="0"/>
              </a:rPr>
              <a:t>frog</a:t>
            </a:r>
          </a:p>
          <a:p>
            <a:pPr marL="0" indent="0" algn="ctr">
              <a:buNone/>
            </a:pPr>
            <a:r>
              <a:rPr lang="en-US" sz="16600" dirty="0">
                <a:latin typeface="Century Gothic" panose="020B0502020202020204" pitchFamily="34" charset="0"/>
              </a:rPr>
              <a:t>. . . .</a:t>
            </a:r>
          </a:p>
        </p:txBody>
      </p:sp>
    </p:spTree>
    <p:extLst>
      <p:ext uri="{BB962C8B-B14F-4D97-AF65-F5344CB8AC3E}">
        <p14:creationId xmlns:p14="http://schemas.microsoft.com/office/powerpoint/2010/main" val="404315209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1D9147-E89C-4229-875B-6CF7B1632F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1673"/>
            <a:ext cx="10515600" cy="595529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3800" dirty="0">
                <a:latin typeface="Century Gothic" panose="020B0502020202020204" pitchFamily="34" charset="0"/>
              </a:rPr>
              <a:t>gift</a:t>
            </a:r>
          </a:p>
          <a:p>
            <a:pPr marL="0" indent="0" algn="just">
              <a:buNone/>
            </a:pPr>
            <a:r>
              <a:rPr lang="en-US" sz="13800" dirty="0">
                <a:latin typeface="Century Gothic" panose="020B0502020202020204" pitchFamily="34" charset="0"/>
              </a:rPr>
              <a:t>        . ...</a:t>
            </a:r>
          </a:p>
        </p:txBody>
      </p:sp>
    </p:spTree>
    <p:extLst>
      <p:ext uri="{BB962C8B-B14F-4D97-AF65-F5344CB8AC3E}">
        <p14:creationId xmlns:p14="http://schemas.microsoft.com/office/powerpoint/2010/main" val="292322376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7C4776-6406-4EC4-8175-DECE82A611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68036"/>
            <a:ext cx="10515600" cy="560892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3800" dirty="0">
                <a:latin typeface="Century Gothic" panose="020B0502020202020204" pitchFamily="34" charset="0"/>
              </a:rPr>
              <a:t>left</a:t>
            </a:r>
          </a:p>
          <a:p>
            <a:pPr marL="0" indent="0" algn="ctr">
              <a:buNone/>
            </a:pPr>
            <a:r>
              <a:rPr lang="en-US" sz="13800" dirty="0">
                <a:latin typeface="Century Gothic" panose="020B0502020202020204" pitchFamily="34" charset="0"/>
              </a:rPr>
              <a:t> . . . .</a:t>
            </a:r>
          </a:p>
        </p:txBody>
      </p:sp>
    </p:spTree>
    <p:extLst>
      <p:ext uri="{BB962C8B-B14F-4D97-AF65-F5344CB8AC3E}">
        <p14:creationId xmlns:p14="http://schemas.microsoft.com/office/powerpoint/2010/main" val="74143363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E64DB7-BC8E-4EF3-9047-F1908BEB76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28098"/>
            <a:ext cx="10515600" cy="4351338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sz="16600" dirty="0">
                <a:latin typeface="Century Gothic" panose="020B0502020202020204" pitchFamily="34" charset="0"/>
              </a:rPr>
              <a:t>soft</a:t>
            </a:r>
          </a:p>
          <a:p>
            <a:pPr marL="0" indent="0" algn="ctr">
              <a:buNone/>
            </a:pPr>
            <a:r>
              <a:rPr lang="en-US" sz="16600" dirty="0">
                <a:latin typeface="Century Gothic" panose="020B0502020202020204" pitchFamily="34" charset="0"/>
              </a:rPr>
              <a:t>. . . .</a:t>
            </a:r>
          </a:p>
        </p:txBody>
      </p:sp>
    </p:spTree>
    <p:extLst>
      <p:ext uri="{BB962C8B-B14F-4D97-AF65-F5344CB8AC3E}">
        <p14:creationId xmlns:p14="http://schemas.microsoft.com/office/powerpoint/2010/main" val="90095636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9DF1E2-8568-49CE-8F1C-D916B308B0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17418"/>
            <a:ext cx="10515600" cy="535954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600" dirty="0">
                <a:latin typeface="Century Gothic" panose="020B0502020202020204" pitchFamily="34" charset="0"/>
              </a:rPr>
              <a:t>frost</a:t>
            </a:r>
          </a:p>
          <a:p>
            <a:pPr marL="0" indent="0" algn="just">
              <a:buNone/>
            </a:pPr>
            <a:r>
              <a:rPr lang="en-US" sz="16600" dirty="0">
                <a:latin typeface="Century Gothic" panose="020B0502020202020204" pitchFamily="34" charset="0"/>
              </a:rPr>
              <a:t>     .. . . .</a:t>
            </a:r>
          </a:p>
        </p:txBody>
      </p:sp>
    </p:spTree>
    <p:extLst>
      <p:ext uri="{BB962C8B-B14F-4D97-AF65-F5344CB8AC3E}">
        <p14:creationId xmlns:p14="http://schemas.microsoft.com/office/powerpoint/2010/main" val="391776129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98CB52-DE7F-4043-A89B-4EBFEFD87A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04800"/>
            <a:ext cx="10515600" cy="58721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9900" dirty="0">
                <a:latin typeface="Century Gothic" panose="020B0502020202020204" pitchFamily="34" charset="0"/>
              </a:rPr>
              <a:t>lift</a:t>
            </a:r>
          </a:p>
          <a:p>
            <a:pPr marL="0" indent="0">
              <a:buNone/>
            </a:pPr>
            <a:r>
              <a:rPr lang="en-US" sz="19900" dirty="0">
                <a:latin typeface="Century Gothic" panose="020B0502020202020204" pitchFamily="34" charset="0"/>
              </a:rPr>
              <a:t>     ....</a:t>
            </a:r>
          </a:p>
        </p:txBody>
      </p:sp>
    </p:spTree>
    <p:extLst>
      <p:ext uri="{BB962C8B-B14F-4D97-AF65-F5344CB8AC3E}">
        <p14:creationId xmlns:p14="http://schemas.microsoft.com/office/powerpoint/2010/main" val="155334685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CED661-7782-4BCB-B717-E1A778C762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3800" dirty="0">
                <a:latin typeface="Century Gothic" panose="020B0502020202020204" pitchFamily="34" charset="0"/>
              </a:rPr>
              <a:t>elf</a:t>
            </a:r>
          </a:p>
          <a:p>
            <a:pPr marL="0" indent="0">
              <a:buNone/>
            </a:pPr>
            <a:r>
              <a:rPr lang="en-US" sz="13800" dirty="0">
                <a:latin typeface="Century Gothic" panose="020B0502020202020204" pitchFamily="34" charset="0"/>
              </a:rPr>
              <a:t>         . ..</a:t>
            </a:r>
          </a:p>
        </p:txBody>
      </p:sp>
    </p:spTree>
    <p:extLst>
      <p:ext uri="{BB962C8B-B14F-4D97-AF65-F5344CB8AC3E}">
        <p14:creationId xmlns:p14="http://schemas.microsoft.com/office/powerpoint/2010/main" val="118809779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5E209E-0F5C-4DE8-90B9-418BB26B2E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392405"/>
          </a:xfrm>
        </p:spPr>
        <p:txBody>
          <a:bodyPr>
            <a:normAutofit fontScale="90000"/>
          </a:bodyPr>
          <a:lstStyle/>
          <a:p>
            <a:pPr algn="ctr"/>
            <a:r>
              <a:rPr lang="en-US" sz="16600" dirty="0">
                <a:latin typeface="Century Gothic" panose="020B0502020202020204" pitchFamily="34" charset="0"/>
              </a:rPr>
              <a:t>self</a:t>
            </a:r>
            <a:br>
              <a:rPr lang="en-US" sz="16600" dirty="0">
                <a:latin typeface="Century Gothic" panose="020B0502020202020204" pitchFamily="34" charset="0"/>
              </a:rPr>
            </a:br>
            <a:r>
              <a:rPr lang="en-US" sz="16600" dirty="0">
                <a:latin typeface="Century Gothic" panose="020B0502020202020204" pitchFamily="34" charset="0"/>
              </a:rPr>
              <a:t>. . ..</a:t>
            </a:r>
          </a:p>
        </p:txBody>
      </p:sp>
    </p:spTree>
    <p:extLst>
      <p:ext uri="{BB962C8B-B14F-4D97-AF65-F5344CB8AC3E}">
        <p14:creationId xmlns:p14="http://schemas.microsoft.com/office/powerpoint/2010/main" val="91618124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CEB964-2A45-4C83-8C37-1D5B415E79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167118"/>
          </a:xfrm>
        </p:spPr>
        <p:txBody>
          <a:bodyPr>
            <a:normAutofit fontScale="90000"/>
          </a:bodyPr>
          <a:lstStyle/>
          <a:p>
            <a:pPr algn="ctr"/>
            <a:r>
              <a:rPr lang="en-US" sz="16600" dirty="0">
                <a:latin typeface="Century Gothic" panose="020B0502020202020204" pitchFamily="34" charset="0"/>
              </a:rPr>
              <a:t>forest</a:t>
            </a:r>
            <a:br>
              <a:rPr lang="en-US" sz="16600" dirty="0">
                <a:latin typeface="Century Gothic" panose="020B0502020202020204" pitchFamily="34" charset="0"/>
              </a:rPr>
            </a:br>
            <a:r>
              <a:rPr lang="en-US" sz="16600" dirty="0">
                <a:latin typeface="Century Gothic" panose="020B0502020202020204" pitchFamily="34" charset="0"/>
              </a:rPr>
              <a:t>. . . . </a:t>
            </a:r>
            <a:r>
              <a:rPr lang="en-US" sz="16600">
                <a:latin typeface="Century Gothic" panose="020B0502020202020204" pitchFamily="34" charset="0"/>
              </a:rPr>
              <a:t>..</a:t>
            </a:r>
            <a:endParaRPr lang="en-US" sz="166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16927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B1469A-6624-4E41-A746-1F965CBA0E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929961"/>
            <a:ext cx="10515600" cy="2662998"/>
          </a:xfrm>
        </p:spPr>
        <p:txBody>
          <a:bodyPr>
            <a:normAutofit fontScale="90000"/>
          </a:bodyPr>
          <a:lstStyle/>
          <a:p>
            <a:pPr algn="ctr"/>
            <a:r>
              <a:rPr lang="en-US" sz="14900" dirty="0">
                <a:latin typeface="Century Gothic" panose="020B0502020202020204" pitchFamily="34" charset="0"/>
              </a:rPr>
              <a:t>flag</a:t>
            </a:r>
            <a:br>
              <a:rPr lang="en-US" sz="14900" dirty="0">
                <a:latin typeface="Century Gothic" panose="020B0502020202020204" pitchFamily="34" charset="0"/>
              </a:rPr>
            </a:br>
            <a:r>
              <a:rPr lang="en-US" sz="14900" dirty="0">
                <a:latin typeface="Century Gothic" panose="020B0502020202020204" pitchFamily="34" charset="0"/>
              </a:rPr>
              <a:t>.. . . </a:t>
            </a:r>
            <a:br>
              <a:rPr lang="en-US" sz="6000" dirty="0"/>
            </a:br>
            <a:endParaRPr lang="en-US" sz="6000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A74CD3B6-740C-40ED-BC43-05EDD7B168A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75614" y="109331"/>
            <a:ext cx="4840771" cy="24203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73846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CA819C-08E9-4D60-988B-43B51FF51B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429000"/>
            <a:ext cx="10515600" cy="2782302"/>
          </a:xfrm>
        </p:spPr>
        <p:txBody>
          <a:bodyPr>
            <a:noAutofit/>
          </a:bodyPr>
          <a:lstStyle/>
          <a:p>
            <a:pPr algn="ctr"/>
            <a:r>
              <a:rPr lang="en-US" sz="12500" dirty="0">
                <a:latin typeface="Century Gothic" panose="020B0502020202020204" pitchFamily="34" charset="0"/>
              </a:rPr>
              <a:t>fox</a:t>
            </a:r>
            <a:br>
              <a:rPr lang="en-US" sz="12500" dirty="0">
                <a:latin typeface="Century Gothic" panose="020B0502020202020204" pitchFamily="34" charset="0"/>
              </a:rPr>
            </a:br>
            <a:r>
              <a:rPr lang="en-US" sz="12500" dirty="0">
                <a:latin typeface="Century Gothic" panose="020B0502020202020204" pitchFamily="34" charset="0"/>
              </a:rPr>
              <a:t>. . .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56EDB2F4-3029-450B-972B-F3786129670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61302" y="106017"/>
            <a:ext cx="7589957" cy="27823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76433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DCB33F-9E0C-4BBC-A133-6A7747AE16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9661" y="3027442"/>
            <a:ext cx="10515600" cy="3234428"/>
          </a:xfrm>
        </p:spPr>
        <p:txBody>
          <a:bodyPr>
            <a:normAutofit fontScale="90000"/>
          </a:bodyPr>
          <a:lstStyle/>
          <a:p>
            <a:pPr algn="ctr"/>
            <a:r>
              <a:rPr lang="en-US" sz="13600" dirty="0">
                <a:latin typeface="Century Gothic" panose="020B0502020202020204" pitchFamily="34" charset="0"/>
              </a:rPr>
              <a:t>fish</a:t>
            </a:r>
            <a:br>
              <a:rPr lang="en-US" sz="13600" dirty="0">
                <a:latin typeface="Century Gothic" panose="020B0502020202020204" pitchFamily="34" charset="0"/>
              </a:rPr>
            </a:br>
            <a:r>
              <a:rPr lang="en-US" sz="13600" dirty="0">
                <a:latin typeface="Century Gothic" panose="020B0502020202020204" pitchFamily="34" charset="0"/>
              </a:rPr>
              <a:t>. . .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EDAA23C-F4BA-4556-B932-71BEACF2920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31692" y="5509"/>
            <a:ext cx="5328616" cy="30219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42060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7CF965-43E9-4103-9963-39D3AB0BDC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3730" y="3429000"/>
            <a:ext cx="10515600" cy="3117574"/>
          </a:xfrm>
        </p:spPr>
        <p:txBody>
          <a:bodyPr>
            <a:noAutofit/>
          </a:bodyPr>
          <a:lstStyle/>
          <a:p>
            <a:pPr algn="ctr"/>
            <a:r>
              <a:rPr lang="en-US" sz="13600" dirty="0">
                <a:latin typeface="Century Gothic" panose="020B0502020202020204" pitchFamily="34" charset="0"/>
              </a:rPr>
              <a:t>fig</a:t>
            </a:r>
            <a:br>
              <a:rPr lang="en-US" sz="13600" dirty="0">
                <a:latin typeface="Century Gothic" panose="020B0502020202020204" pitchFamily="34" charset="0"/>
              </a:rPr>
            </a:br>
            <a:r>
              <a:rPr lang="en-US" sz="13600" dirty="0">
                <a:latin typeface="Century Gothic" panose="020B0502020202020204" pitchFamily="34" charset="0"/>
              </a:rPr>
              <a:t>...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B0F865E-D49C-4976-AF59-26D5BEB11C6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17844" y="-461837"/>
            <a:ext cx="4673851" cy="36291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39800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45BF5F-48D3-4414-9347-06A1ECA273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7870" y="3094382"/>
            <a:ext cx="10515600" cy="3465928"/>
          </a:xfrm>
        </p:spPr>
        <p:txBody>
          <a:bodyPr>
            <a:normAutofit fontScale="90000"/>
          </a:bodyPr>
          <a:lstStyle/>
          <a:p>
            <a:pPr algn="ctr"/>
            <a:r>
              <a:rPr lang="en-US" sz="13800" dirty="0">
                <a:latin typeface="Century Gothic" panose="020B0502020202020204" pitchFamily="34" charset="0"/>
              </a:rPr>
              <a:t>fan</a:t>
            </a:r>
            <a:br>
              <a:rPr lang="en-US" sz="13800" dirty="0">
                <a:latin typeface="Century Gothic" panose="020B0502020202020204" pitchFamily="34" charset="0"/>
              </a:rPr>
            </a:br>
            <a:r>
              <a:rPr lang="en-US" sz="13800" dirty="0">
                <a:latin typeface="Century Gothic" panose="020B0502020202020204" pitchFamily="34" charset="0"/>
              </a:rPr>
              <a:t>. . . 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CAE2371-0040-42F2-9E6B-EB20C3BBEC6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74165" y="-106018"/>
            <a:ext cx="4595192" cy="320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98179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0D1882AD-CE21-4AF2-A49C-E266412E58C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07027" y="193866"/>
            <a:ext cx="4923803" cy="3235134"/>
          </a:xfrm>
          <a:prstGeom prst="rect">
            <a:avLst/>
          </a:prstGeom>
        </p:spPr>
      </p:pic>
      <p:sp>
        <p:nvSpPr>
          <p:cNvPr id="6" name="Title 5">
            <a:extLst>
              <a:ext uri="{FF2B5EF4-FFF2-40B4-BE49-F238E27FC236}">
                <a16:creationId xmlns:a16="http://schemas.microsoft.com/office/drawing/2014/main" id="{DB57909F-75E8-49A1-9A6D-67FBF6CE18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3734" y="3548418"/>
            <a:ext cx="10515600" cy="3235134"/>
          </a:xfrm>
        </p:spPr>
        <p:txBody>
          <a:bodyPr>
            <a:normAutofit fontScale="90000"/>
          </a:bodyPr>
          <a:lstStyle/>
          <a:p>
            <a:pPr algn="ctr"/>
            <a:r>
              <a:rPr lang="en-US" sz="18100" dirty="0"/>
              <a:t>fin</a:t>
            </a:r>
            <a:br>
              <a:rPr lang="en-US" sz="12500" dirty="0"/>
            </a:br>
            <a:r>
              <a:rPr lang="en-US" sz="12500" dirty="0"/>
              <a:t>. . .</a:t>
            </a:r>
          </a:p>
        </p:txBody>
      </p:sp>
    </p:spTree>
    <p:extLst>
      <p:ext uri="{BB962C8B-B14F-4D97-AF65-F5344CB8AC3E}">
        <p14:creationId xmlns:p14="http://schemas.microsoft.com/office/powerpoint/2010/main" val="32254022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625CE0-3A8C-4E39-957B-E39DC65241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8547" y="3429000"/>
            <a:ext cx="10515600" cy="3173896"/>
          </a:xfrm>
        </p:spPr>
        <p:txBody>
          <a:bodyPr>
            <a:noAutofit/>
          </a:bodyPr>
          <a:lstStyle/>
          <a:p>
            <a:pPr algn="just"/>
            <a:r>
              <a:rPr lang="en-US" sz="13600" dirty="0">
                <a:latin typeface="Century Gothic" panose="020B0502020202020204" pitchFamily="34" charset="0"/>
              </a:rPr>
              <a:t>fog</a:t>
            </a:r>
            <a:br>
              <a:rPr lang="en-US" sz="13600" dirty="0">
                <a:latin typeface="Century Gothic" panose="020B0502020202020204" pitchFamily="34" charset="0"/>
              </a:rPr>
            </a:br>
            <a:r>
              <a:rPr lang="en-US" sz="13600" dirty="0">
                <a:latin typeface="Century Gothic" panose="020B0502020202020204" pitchFamily="34" charset="0"/>
              </a:rPr>
              <a:t>        . . .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686AE56-628D-4A16-8705-6612047202F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5726" y="382137"/>
            <a:ext cx="5841242" cy="29206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69760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146</TotalTime>
  <Words>135</Words>
  <Application>Microsoft Office PowerPoint</Application>
  <PresentationFormat>Widescreen</PresentationFormat>
  <Paragraphs>45</Paragraphs>
  <Slides>29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0" baseType="lpstr">
      <vt:lpstr>Office Theme</vt:lpstr>
      <vt:lpstr>F  f</vt:lpstr>
      <vt:lpstr>frog . . . .</vt:lpstr>
      <vt:lpstr>flag .. . .  </vt:lpstr>
      <vt:lpstr>fox . . .</vt:lpstr>
      <vt:lpstr>fish . . .</vt:lpstr>
      <vt:lpstr>fig ...</vt:lpstr>
      <vt:lpstr>fan . . . </vt:lpstr>
      <vt:lpstr>fin . . .</vt:lpstr>
      <vt:lpstr>fog         . . .</vt:lpstr>
      <vt:lpstr>gift             . ...</vt:lpstr>
      <vt:lpstr>elf . . .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self . . ..</vt:lpstr>
      <vt:lpstr>forest . . . . ..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   I</dc:title>
  <dc:creator>Admin</dc:creator>
  <cp:lastModifiedBy>jumanabajjali82@gmail.com</cp:lastModifiedBy>
  <cp:revision>17</cp:revision>
  <dcterms:created xsi:type="dcterms:W3CDTF">2021-01-02T16:31:49Z</dcterms:created>
  <dcterms:modified xsi:type="dcterms:W3CDTF">2023-02-25T10:34:49Z</dcterms:modified>
</cp:coreProperties>
</file>