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80" r:id="rId5"/>
    <p:sldId id="281" r:id="rId6"/>
    <p:sldId id="282" r:id="rId7"/>
    <p:sldId id="283" r:id="rId8"/>
    <p:sldId id="284" r:id="rId9"/>
    <p:sldId id="28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5" r:id="rId23"/>
    <p:sldId id="276" r:id="rId24"/>
    <p:sldId id="277" r:id="rId25"/>
    <p:sldId id="278" r:id="rId26"/>
    <p:sldId id="279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3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9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1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A3F0-E3B1-4D14-B7DE-CB5F12E0AD2E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0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479731" y="2026589"/>
            <a:ext cx="4954386" cy="3158837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4000">
                <a:srgbClr val="F6B79D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ق</a:t>
            </a:r>
            <a:endParaRPr lang="en-US" sz="20000" dirty="0"/>
          </a:p>
        </p:txBody>
      </p:sp>
      <p:sp>
        <p:nvSpPr>
          <p:cNvPr id="3" name="Rounded Rectangle 2"/>
          <p:cNvSpPr/>
          <p:nvPr/>
        </p:nvSpPr>
        <p:spPr>
          <a:xfrm>
            <a:off x="767463" y="2026590"/>
            <a:ext cx="4954386" cy="3158837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9823">
                <a:srgbClr val="F6B79D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قـ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274284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" y="0"/>
            <a:ext cx="53892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7178" y="1645920"/>
            <a:ext cx="45221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0" dirty="0">
                <a:solidFill>
                  <a:srgbClr val="FF0000"/>
                </a:solidFill>
              </a:rPr>
              <a:t>قَ</a:t>
            </a:r>
            <a:r>
              <a:rPr lang="ar-JO" sz="20000" dirty="0"/>
              <a:t>مر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94535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189"/>
            <a:ext cx="6093229" cy="6120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7055" y="1612669"/>
            <a:ext cx="46385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ميص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53053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061"/>
          <a:stretch/>
        </p:blipFill>
        <p:spPr>
          <a:xfrm>
            <a:off x="0" y="0"/>
            <a:ext cx="65177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4884" y="2382123"/>
            <a:ext cx="36323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طة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15814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567054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5571" y="1845425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صر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7370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2807" y="2328500"/>
            <a:ext cx="30642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رد</a:t>
            </a:r>
            <a:endParaRPr lang="en-US" sz="1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D1F9-7727-4B48-94B7-26532228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8"/>
            <a:ext cx="6443330" cy="67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7500" cy="6616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3658" y="2207195"/>
            <a:ext cx="3165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مح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9129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6347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2986" y="2207195"/>
            <a:ext cx="34639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99228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602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012" y="2228671"/>
            <a:ext cx="34400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فل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65492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8" y="58191"/>
            <a:ext cx="6196358" cy="6741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4403" y="1972341"/>
            <a:ext cx="28961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لب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045936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9"/>
            <a:ext cx="6709144" cy="6784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2975" y="2493818"/>
            <a:ext cx="3325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رع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0787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6899564" y="3491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قا</a:t>
            </a:r>
            <a:endParaRPr lang="en-US" sz="15000" dirty="0">
              <a:solidFill>
                <a:schemeClr val="tx1"/>
              </a:solidFill>
            </a:endParaRPr>
          </a:p>
        </p:txBody>
      </p:sp>
      <p:sp>
        <p:nvSpPr>
          <p:cNvPr id="4" name="6-Point Star 3"/>
          <p:cNvSpPr/>
          <p:nvPr/>
        </p:nvSpPr>
        <p:spPr>
          <a:xfrm>
            <a:off x="3876502" y="3092334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قي</a:t>
            </a:r>
            <a:endParaRPr lang="en-US" sz="15000" dirty="0">
              <a:solidFill>
                <a:schemeClr val="tx1"/>
              </a:solidFill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1169324" y="5015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tx1"/>
                </a:solidFill>
              </a:rPr>
              <a:t>قو</a:t>
            </a:r>
            <a:endParaRPr lang="en-US" sz="1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8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" y="399012"/>
            <a:ext cx="6234545" cy="6201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0000" y="2299330"/>
            <a:ext cx="30850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06217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5042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7894" y="2228670"/>
            <a:ext cx="3020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نفذ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25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1" y="1012075"/>
            <a:ext cx="6858000" cy="555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6998" y="2483281"/>
            <a:ext cx="29965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بعة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2574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513"/>
            <a:ext cx="6417425" cy="600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7956" y="1828800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طار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077162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225310"/>
            <a:ext cx="6024476" cy="6024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5" y="1197033"/>
            <a:ext cx="33250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فص</a:t>
            </a:r>
            <a:r>
              <a:rPr lang="ar-JO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4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546"/>
            <a:ext cx="6773920" cy="4507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5942" y="1330037"/>
            <a:ext cx="47682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فازات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1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" y="602812"/>
            <a:ext cx="3078631" cy="560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4871" y="2130645"/>
            <a:ext cx="3648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دم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870402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97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5" y="362273"/>
            <a:ext cx="6543242" cy="6334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3220" y="2207195"/>
            <a:ext cx="45126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قا</a:t>
            </a:r>
            <a:r>
              <a:rPr lang="ar-JO" sz="15000" dirty="0"/>
              <a:t>رب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385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2" name="6-Point Star 1"/>
          <p:cNvSpPr/>
          <p:nvPr/>
        </p:nvSpPr>
        <p:spPr>
          <a:xfrm>
            <a:off x="7697585" y="465513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قَ</a:t>
            </a:r>
            <a:endParaRPr lang="en-US" sz="15000" dirty="0"/>
          </a:p>
        </p:txBody>
      </p:sp>
      <p:sp>
        <p:nvSpPr>
          <p:cNvPr id="3" name="6-Point Star 2"/>
          <p:cNvSpPr/>
          <p:nvPr/>
        </p:nvSpPr>
        <p:spPr>
          <a:xfrm>
            <a:off x="4375265" y="3277986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قِ</a:t>
            </a:r>
            <a:endParaRPr lang="en-US" sz="15000" dirty="0"/>
          </a:p>
        </p:txBody>
      </p:sp>
      <p:sp>
        <p:nvSpPr>
          <p:cNvPr id="4" name="6-Point Star 3"/>
          <p:cNvSpPr/>
          <p:nvPr/>
        </p:nvSpPr>
        <p:spPr>
          <a:xfrm>
            <a:off x="1744287" y="584662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قُ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8460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864524"/>
            <a:ext cx="10515600" cy="5312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10000" dirty="0">
                <a:solidFill>
                  <a:srgbClr val="FF0000"/>
                </a:solidFill>
              </a:rPr>
              <a:t>قا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>
                <a:solidFill>
                  <a:srgbClr val="FF0000"/>
                </a:solidFill>
              </a:rPr>
              <a:t>    قا</a:t>
            </a:r>
            <a:r>
              <a:rPr lang="ar-JO" sz="10000" dirty="0"/>
              <a:t>رب  </a:t>
            </a:r>
            <a:endParaRPr lang="en-US" sz="1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168" y="2940055"/>
            <a:ext cx="3342832" cy="32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3"/>
            <a:ext cx="10515600" cy="53456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10000" dirty="0">
                <a:solidFill>
                  <a:srgbClr val="FF0000"/>
                </a:solidFill>
              </a:rPr>
              <a:t>قو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/>
              <a:t>   ن</a:t>
            </a:r>
            <a:r>
              <a:rPr lang="ar-JO" sz="10000" dirty="0">
                <a:solidFill>
                  <a:srgbClr val="FF0000"/>
                </a:solidFill>
              </a:rPr>
              <a:t>قو</a:t>
            </a:r>
            <a:r>
              <a:rPr lang="ar-JO" sz="10000" dirty="0"/>
              <a:t>د   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76" y="2858193"/>
            <a:ext cx="2922529" cy="29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633"/>
            <a:ext cx="10515600" cy="5894330"/>
          </a:xfrm>
        </p:spPr>
        <p:txBody>
          <a:bodyPr/>
          <a:lstStyle/>
          <a:p>
            <a:pPr marL="0" indent="0" algn="ctr">
              <a:buNone/>
            </a:pPr>
            <a:r>
              <a:rPr lang="ar-JO" sz="10000" dirty="0">
                <a:solidFill>
                  <a:srgbClr val="FF0000"/>
                </a:solidFill>
              </a:rPr>
              <a:t>قي </a:t>
            </a:r>
          </a:p>
          <a:p>
            <a:pPr marL="0" indent="0" algn="ctr">
              <a:buNone/>
            </a:pPr>
            <a:r>
              <a:rPr lang="ar-JO" sz="10000" dirty="0">
                <a:solidFill>
                  <a:srgbClr val="FF0000"/>
                </a:solidFill>
              </a:rPr>
              <a:t>قيـ</a:t>
            </a:r>
          </a:p>
          <a:p>
            <a:pPr marL="0" indent="0" algn="r">
              <a:buNone/>
            </a:pPr>
            <a:r>
              <a:rPr lang="ar-JO" sz="10000" dirty="0"/>
              <a:t>  ح</a:t>
            </a:r>
            <a:r>
              <a:rPr lang="ar-JO" sz="10000" dirty="0">
                <a:solidFill>
                  <a:srgbClr val="FF0000"/>
                </a:solidFill>
              </a:rPr>
              <a:t>قي</a:t>
            </a:r>
            <a:r>
              <a:rPr lang="ar-JO" sz="10000" dirty="0"/>
              <a:t>بة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64" y="2962659"/>
            <a:ext cx="3891829" cy="32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56262" y="313317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59" y="313317"/>
            <a:ext cx="3027772" cy="3162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25" y="3458036"/>
            <a:ext cx="2924706" cy="2900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363231-E4A7-41BC-9704-04A5C0E7CDEE}"/>
              </a:ext>
            </a:extLst>
          </p:cNvPr>
          <p:cNvSpPr/>
          <p:nvPr/>
        </p:nvSpPr>
        <p:spPr>
          <a:xfrm>
            <a:off x="4073930" y="1025133"/>
            <a:ext cx="3474028" cy="2593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1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ق</a:t>
            </a:r>
            <a:r>
              <a:rPr lang="ar-JO" sz="1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َ</a:t>
            </a:r>
            <a:r>
              <a:rPr lang="ar-SA" sz="16000" dirty="0">
                <a:latin typeface="Calibri" panose="020F0502020204030204" pitchFamily="34" charset="0"/>
                <a:ea typeface="Calibri" panose="020F0502020204030204" pitchFamily="34" charset="0"/>
              </a:rPr>
              <a:t>صر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13C91-5BB1-4720-9F1D-BDA1BCA52B87}"/>
              </a:ext>
            </a:extLst>
          </p:cNvPr>
          <p:cNvSpPr txBox="1"/>
          <p:nvPr/>
        </p:nvSpPr>
        <p:spPr>
          <a:xfrm>
            <a:off x="4237324" y="3811901"/>
            <a:ext cx="4268723" cy="2687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16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قَ</a:t>
            </a:r>
            <a:r>
              <a:rPr lang="ar-JO" sz="16600" dirty="0">
                <a:latin typeface="Calibri" panose="020F0502020204030204" pitchFamily="34" charset="0"/>
                <a:ea typeface="Calibri" panose="020F0502020204030204" pitchFamily="34" charset="0"/>
              </a:rPr>
              <a:t>مح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9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22763" y="346568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" y="180313"/>
            <a:ext cx="3165764" cy="3313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43" y="3842457"/>
            <a:ext cx="3144555" cy="2546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757D51-F0C5-4F10-91A7-FAEF2F06CD10}"/>
              </a:ext>
            </a:extLst>
          </p:cNvPr>
          <p:cNvSpPr txBox="1"/>
          <p:nvPr/>
        </p:nvSpPr>
        <p:spPr>
          <a:xfrm>
            <a:off x="4240659" y="3222858"/>
            <a:ext cx="4334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6000" dirty="0">
                <a:solidFill>
                  <a:srgbClr val="FF0000"/>
                </a:solidFill>
              </a:rPr>
              <a:t>قُ</a:t>
            </a:r>
            <a:r>
              <a:rPr lang="ar-JO" sz="16000" dirty="0"/>
              <a:t>بعة</a:t>
            </a:r>
            <a:endParaRPr lang="en-US" sz="16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4505A-1EB7-4752-AFE5-A4C35A2E62F9}"/>
              </a:ext>
            </a:extLst>
          </p:cNvPr>
          <p:cNvSpPr txBox="1"/>
          <p:nvPr/>
        </p:nvSpPr>
        <p:spPr>
          <a:xfrm>
            <a:off x="3402910" y="1080597"/>
            <a:ext cx="40505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6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قُ</a:t>
            </a:r>
            <a:r>
              <a:rPr lang="ar-SA" sz="16600" dirty="0">
                <a:latin typeface="Calibri" panose="020F0502020204030204" pitchFamily="34" charset="0"/>
                <a:ea typeface="Calibri" panose="020F0502020204030204" pitchFamily="34" charset="0"/>
              </a:rPr>
              <a:t>نفد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414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6014" y="180313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278540" cy="325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0"/>
            <a:ext cx="5450296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92" y="3258589"/>
            <a:ext cx="2821155" cy="3449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539" y="3564875"/>
            <a:ext cx="643793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8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43</Words>
  <Application>Microsoft Office PowerPoint</Application>
  <PresentationFormat>Widescreen</PresentationFormat>
  <Paragraphs>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dell</cp:lastModifiedBy>
  <cp:revision>23</cp:revision>
  <dcterms:created xsi:type="dcterms:W3CDTF">2021-02-27T18:47:20Z</dcterms:created>
  <dcterms:modified xsi:type="dcterms:W3CDTF">2023-02-14T08:04:58Z</dcterms:modified>
</cp:coreProperties>
</file>