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L.Ayoub</cp:lastModifiedBy>
  <cp:revision>10</cp:revision>
  <dcterms:created xsi:type="dcterms:W3CDTF">2022-02-26T12:00:43Z</dcterms:created>
  <dcterms:modified xsi:type="dcterms:W3CDTF">2023-02-06T05:55:14Z</dcterms:modified>
</cp:coreProperties>
</file>