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4" r:id="rId1"/>
  </p:sldMasterIdLst>
  <p:sldIdLst>
    <p:sldId id="256" r:id="rId2"/>
    <p:sldId id="275" r:id="rId3"/>
    <p:sldId id="274" r:id="rId4"/>
    <p:sldId id="263" r:id="rId5"/>
    <p:sldId id="257" r:id="rId6"/>
    <p:sldId id="271" r:id="rId7"/>
    <p:sldId id="258" r:id="rId8"/>
    <p:sldId id="259" r:id="rId9"/>
    <p:sldId id="260" r:id="rId10"/>
    <p:sldId id="276" r:id="rId11"/>
    <p:sldId id="269" r:id="rId12"/>
    <p:sldId id="261" r:id="rId13"/>
    <p:sldId id="262" r:id="rId14"/>
    <p:sldId id="277" r:id="rId15"/>
    <p:sldId id="264" r:id="rId16"/>
    <p:sldId id="265" r:id="rId17"/>
    <p:sldId id="266" r:id="rId18"/>
    <p:sldId id="273" r:id="rId19"/>
    <p:sldId id="267" r:id="rId20"/>
    <p:sldId id="268" r:id="rId21"/>
    <p:sldId id="270" r:id="rId22"/>
    <p:sldId id="278" r:id="rId23"/>
    <p:sldId id="279" r:id="rId2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BB80C-BCD3-4AE5-9DB5-EDFD3A256788}" type="datetimeFigureOut">
              <a:rPr lang="ar-JO" smtClean="0"/>
              <a:t>28/06/1442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229600" cy="1676400"/>
          </a:xfrm>
        </p:spPr>
        <p:txBody>
          <a:bodyPr>
            <a:normAutofit/>
          </a:bodyPr>
          <a:lstStyle/>
          <a:p>
            <a:r>
              <a:rPr lang="ar-JO" sz="9600" dirty="0" smtClean="0"/>
              <a:t>اللون الرمادي </a:t>
            </a:r>
            <a:endParaRPr lang="ar-JO" sz="9600" dirty="0"/>
          </a:p>
        </p:txBody>
      </p:sp>
      <p:pic>
        <p:nvPicPr>
          <p:cNvPr id="4" name="Picture 3" descr="grey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98114"/>
            <a:ext cx="5562600" cy="35502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181" y="152400"/>
            <a:ext cx="5105400" cy="1143000"/>
          </a:xfrm>
        </p:spPr>
        <p:txBody>
          <a:bodyPr>
            <a:noAutofit/>
          </a:bodyPr>
          <a:lstStyle/>
          <a:p>
            <a:r>
              <a:rPr lang="ar-JO" sz="8000" b="1" dirty="0" smtClean="0"/>
              <a:t>عصفور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95437"/>
            <a:ext cx="5262563" cy="52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7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5943600" cy="1173162"/>
          </a:xfrm>
        </p:spPr>
        <p:txBody>
          <a:bodyPr>
            <a:noAutofit/>
          </a:bodyPr>
          <a:lstStyle/>
          <a:p>
            <a:r>
              <a:rPr lang="ar-JO" sz="8000" b="1" dirty="0" smtClean="0"/>
              <a:t>دولفين </a:t>
            </a:r>
            <a:endParaRPr lang="ar-JO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58268"/>
            <a:ext cx="7543800" cy="4749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381000"/>
            <a:ext cx="6553200" cy="1173162"/>
          </a:xfrm>
        </p:spPr>
        <p:txBody>
          <a:bodyPr>
            <a:noAutofit/>
          </a:bodyPr>
          <a:lstStyle/>
          <a:p>
            <a:r>
              <a:rPr lang="ar-JO" sz="8000" b="1" dirty="0" smtClean="0"/>
              <a:t>سمكة</a:t>
            </a:r>
            <a:r>
              <a:rPr lang="ar-JO" sz="9600" dirty="0" smtClean="0"/>
              <a:t> </a:t>
            </a:r>
            <a:endParaRPr lang="ar-JO" sz="9600" dirty="0"/>
          </a:p>
        </p:txBody>
      </p:sp>
      <p:pic>
        <p:nvPicPr>
          <p:cNvPr id="4" name="Content Placeholder 3" descr="download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22143"/>
            <a:ext cx="7543800" cy="41487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172200" cy="1401762"/>
          </a:xfrm>
        </p:spPr>
        <p:txBody>
          <a:bodyPr>
            <a:noAutofit/>
          </a:bodyPr>
          <a:lstStyle/>
          <a:p>
            <a:r>
              <a:rPr lang="ar-JO" sz="8000" b="1" dirty="0" smtClean="0"/>
              <a:t>فأر</a:t>
            </a:r>
            <a:endParaRPr lang="ar-JO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539"/>
          <a:stretch/>
        </p:blipFill>
        <p:spPr>
          <a:xfrm>
            <a:off x="665650" y="2438400"/>
            <a:ext cx="7431700" cy="38077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8000" b="1" dirty="0" smtClean="0"/>
              <a:t>الكوالا 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600200"/>
            <a:ext cx="6324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4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dirty="0" smtClean="0"/>
              <a:t>فراشة </a:t>
            </a:r>
            <a:endParaRPr lang="ar-JO" sz="9600" dirty="0"/>
          </a:p>
        </p:txBody>
      </p:sp>
      <p:pic>
        <p:nvPicPr>
          <p:cNvPr id="4" name="Content Placeholder 3" descr="26689700-Black-and-white-Butterfly-Grey-Pansy-color-transparency-isolated-on-white-background-Stock-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0"/>
            <a:ext cx="4343400" cy="1300918"/>
          </a:xfrm>
        </p:spPr>
        <p:txBody>
          <a:bodyPr>
            <a:normAutofit fontScale="90000"/>
          </a:bodyPr>
          <a:lstStyle/>
          <a:p>
            <a:r>
              <a:rPr lang="ar-JO" sz="9600" dirty="0" smtClean="0"/>
              <a:t>شعر</a:t>
            </a:r>
            <a:r>
              <a:rPr lang="ar-JO" dirty="0" smtClean="0"/>
              <a:t> </a:t>
            </a:r>
            <a:endParaRPr lang="ar-J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5067300" cy="52278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ar-JO" sz="9600" dirty="0" smtClean="0"/>
              <a:t>غيمة</a:t>
            </a:r>
            <a:r>
              <a:rPr lang="ar-JO" dirty="0" smtClean="0"/>
              <a:t> </a:t>
            </a:r>
            <a:endParaRPr lang="ar-JO" dirty="0"/>
          </a:p>
        </p:txBody>
      </p:sp>
      <p:pic>
        <p:nvPicPr>
          <p:cNvPr id="4" name="Content Placeholder 3" descr="gray-cloud-clipart-grey-cloud-h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ar-JO" sz="9600" dirty="0" smtClean="0"/>
              <a:t>فحم</a:t>
            </a:r>
            <a:endParaRPr lang="ar-JO" sz="9600" dirty="0"/>
          </a:p>
        </p:txBody>
      </p:sp>
      <p:pic>
        <p:nvPicPr>
          <p:cNvPr id="4" name="Content Placeholder 3" descr="حديد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ar-JO" sz="9600" dirty="0" smtClean="0"/>
              <a:t>قرش</a:t>
            </a:r>
            <a:endParaRPr lang="ar-JO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7375070" cy="4130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64249"/>
            <a:ext cx="2514600" cy="2373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69309"/>
            <a:ext cx="24384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886200"/>
            <a:ext cx="2200275" cy="20764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667000" y="2439124"/>
            <a:ext cx="1524000" cy="1600200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44518">
            <a:off x="4633619" y="2431463"/>
            <a:ext cx="182286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5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162800" cy="1096962"/>
          </a:xfrm>
        </p:spPr>
        <p:txBody>
          <a:bodyPr>
            <a:noAutofit/>
          </a:bodyPr>
          <a:lstStyle/>
          <a:p>
            <a:r>
              <a:rPr lang="ar-JO" sz="9600" dirty="0" smtClean="0"/>
              <a:t>قطة </a:t>
            </a:r>
            <a:endParaRPr lang="ar-JO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46" y="1524000"/>
            <a:ext cx="7672049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075" y="304800"/>
            <a:ext cx="7315200" cy="1173162"/>
          </a:xfrm>
        </p:spPr>
        <p:txBody>
          <a:bodyPr>
            <a:noAutofit/>
          </a:bodyPr>
          <a:lstStyle/>
          <a:p>
            <a:r>
              <a:rPr lang="ar-JO" sz="8000" b="1" dirty="0" smtClean="0"/>
              <a:t>كلب</a:t>
            </a:r>
            <a:endParaRPr lang="ar-JO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828800"/>
            <a:ext cx="7623348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ar-JO" sz="8900" b="1" dirty="0" smtClean="0"/>
              <a:t>سنجاب</a:t>
            </a:r>
            <a:r>
              <a:rPr lang="ar-JO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848600" cy="48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4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800600" cy="1143000"/>
          </a:xfrm>
        </p:spPr>
        <p:txBody>
          <a:bodyPr>
            <a:noAutofit/>
          </a:bodyPr>
          <a:lstStyle/>
          <a:p>
            <a:r>
              <a:rPr lang="ar-JO" sz="8000" b="1" dirty="0" smtClean="0"/>
              <a:t>ذئب 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33600"/>
            <a:ext cx="7391400" cy="41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2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772400" cy="5172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018" y="0"/>
            <a:ext cx="7596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8000" b="1" dirty="0" smtClean="0"/>
              <a:t>درجات اللون الرمادي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19195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ar-JO" sz="9600" dirty="0" smtClean="0"/>
              <a:t>فيل</a:t>
            </a:r>
            <a:r>
              <a:rPr lang="ar-JO" dirty="0" smtClean="0"/>
              <a:t> </a:t>
            </a:r>
            <a:endParaRPr lang="ar-J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7028924" cy="45599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dirty="0" smtClean="0"/>
              <a:t>فقمة </a:t>
            </a:r>
            <a:endParaRPr lang="ar-JO" sz="9600" dirty="0"/>
          </a:p>
        </p:txBody>
      </p:sp>
      <p:pic>
        <p:nvPicPr>
          <p:cNvPr id="4" name="Content Placeholder 3" descr="223981-01-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81800" cy="1143000"/>
          </a:xfrm>
        </p:spPr>
        <p:txBody>
          <a:bodyPr>
            <a:noAutofit/>
          </a:bodyPr>
          <a:lstStyle/>
          <a:p>
            <a:r>
              <a:rPr lang="ar-JO" sz="8000" b="1" dirty="0" smtClean="0"/>
              <a:t>وحيد القرن</a:t>
            </a:r>
            <a:endParaRPr lang="ar-JO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89" y="1981200"/>
            <a:ext cx="7951611" cy="45991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943600" cy="1020762"/>
          </a:xfrm>
        </p:spPr>
        <p:txBody>
          <a:bodyPr>
            <a:normAutofit fontScale="90000"/>
          </a:bodyPr>
          <a:lstStyle/>
          <a:p>
            <a:r>
              <a:rPr lang="ar-JO" sz="8000" b="1" dirty="0" smtClean="0"/>
              <a:t>حمار</a:t>
            </a:r>
            <a:r>
              <a:rPr lang="ar-JO" dirty="0" smtClean="0"/>
              <a:t> </a:t>
            </a:r>
            <a:endParaRPr lang="ar-J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1200"/>
            <a:ext cx="6973287" cy="46231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334000" cy="1249362"/>
          </a:xfrm>
        </p:spPr>
        <p:txBody>
          <a:bodyPr>
            <a:normAutofit fontScale="90000"/>
          </a:bodyPr>
          <a:lstStyle/>
          <a:p>
            <a:r>
              <a:rPr lang="ar-JO" sz="8000" b="1" dirty="0" smtClean="0"/>
              <a:t>أرنب</a:t>
            </a:r>
            <a:r>
              <a:rPr lang="ar-JO" dirty="0" smtClean="0"/>
              <a:t> </a:t>
            </a:r>
            <a:endParaRPr lang="ar-J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2600"/>
            <a:ext cx="5638800" cy="45155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28600"/>
            <a:ext cx="6324600" cy="1096962"/>
          </a:xfrm>
        </p:spPr>
        <p:txBody>
          <a:bodyPr>
            <a:normAutofit fontScale="90000"/>
          </a:bodyPr>
          <a:lstStyle/>
          <a:p>
            <a:r>
              <a:rPr lang="ar-JO" sz="8000" b="1" dirty="0" smtClean="0"/>
              <a:t>حمامة </a:t>
            </a:r>
            <a:endParaRPr lang="ar-JO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99" t="12414" r="15069" b="12982"/>
          <a:stretch/>
        </p:blipFill>
        <p:spPr>
          <a:xfrm>
            <a:off x="1714498" y="1524000"/>
            <a:ext cx="5486401" cy="49588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26</Words>
  <Application>Microsoft Office PowerPoint</Application>
  <PresentationFormat>On-screen Show (4:3)</PresentationFormat>
  <Paragraphs>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اللون الرمادي </vt:lpstr>
      <vt:lpstr>PowerPoint Presentation</vt:lpstr>
      <vt:lpstr>PowerPoint Presentation</vt:lpstr>
      <vt:lpstr>فيل </vt:lpstr>
      <vt:lpstr>فقمة </vt:lpstr>
      <vt:lpstr>وحيد القرن</vt:lpstr>
      <vt:lpstr>حمار </vt:lpstr>
      <vt:lpstr>أرنب </vt:lpstr>
      <vt:lpstr>حمامة </vt:lpstr>
      <vt:lpstr>عصفور</vt:lpstr>
      <vt:lpstr>دولفين </vt:lpstr>
      <vt:lpstr>سمكة </vt:lpstr>
      <vt:lpstr>فأر</vt:lpstr>
      <vt:lpstr>الكوالا </vt:lpstr>
      <vt:lpstr>فراشة </vt:lpstr>
      <vt:lpstr>شعر </vt:lpstr>
      <vt:lpstr>غيمة </vt:lpstr>
      <vt:lpstr>فحم</vt:lpstr>
      <vt:lpstr>قرش</vt:lpstr>
      <vt:lpstr>قطة </vt:lpstr>
      <vt:lpstr>كلب</vt:lpstr>
      <vt:lpstr>سنجاب </vt:lpstr>
      <vt:lpstr>ذئب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الرمادي</dc:title>
  <dc:creator>user</dc:creator>
  <cp:lastModifiedBy>THINK PAD</cp:lastModifiedBy>
  <cp:revision>11</cp:revision>
  <dcterms:created xsi:type="dcterms:W3CDTF">2016-03-20T14:12:32Z</dcterms:created>
  <dcterms:modified xsi:type="dcterms:W3CDTF">2021-02-10T19:08:36Z</dcterms:modified>
</cp:coreProperties>
</file>