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17" r:id="rId7"/>
    <p:sldId id="318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12" r:id="rId19"/>
    <p:sldId id="313" r:id="rId20"/>
    <p:sldId id="314" r:id="rId21"/>
    <p:sldId id="315" r:id="rId22"/>
    <p:sldId id="316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7" r:id="rId31"/>
    <p:sldId id="328" r:id="rId32"/>
    <p:sldId id="326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ق</a:t>
            </a:r>
            <a:r>
              <a:rPr kumimoji="0" lang="ar-JO" sz="30000" b="0" i="0" u="none" strike="noStrike" kern="0" cap="none" spc="0" normalizeH="0" baseline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قـ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قُـ</a:t>
            </a:r>
            <a:r>
              <a:rPr lang="ar-JO" sz="15000" b="1" dirty="0">
                <a:solidFill>
                  <a:schemeClr val="tx1"/>
                </a:solidFill>
              </a:rPr>
              <a:t>نـفـذ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72598-5AC7-40D5-80CE-DE9379F2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30" y="333168"/>
            <a:ext cx="7190005" cy="39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قِـ</a:t>
            </a:r>
            <a:r>
              <a:rPr lang="ar-JO" sz="15000" b="1" dirty="0">
                <a:solidFill>
                  <a:schemeClr val="tx1"/>
                </a:solidFill>
              </a:rPr>
              <a:t>رد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66FFA-1D3A-4BD3-BD22-92780D5AA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69" y="193563"/>
            <a:ext cx="8126896" cy="45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قُـ</a:t>
            </a:r>
            <a:r>
              <a:rPr lang="ar-JO" sz="15000" b="1" dirty="0">
                <a:solidFill>
                  <a:schemeClr val="tx1"/>
                </a:solidFill>
              </a:rPr>
              <a:t>بـعـة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18706-ECC3-4C69-BF88-ED5C855B0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4" y="0"/>
            <a:ext cx="5390769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قِـ</a:t>
            </a:r>
            <a:r>
              <a:rPr lang="ar-JO" sz="15000" b="1" dirty="0">
                <a:solidFill>
                  <a:schemeClr val="tx1"/>
                </a:solidFill>
              </a:rPr>
              <a:t>رش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4A7F0D-F4F4-4324-AA19-97F2CFEB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26" y="302523"/>
            <a:ext cx="7641074" cy="42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2809689" y="5047170"/>
            <a:ext cx="657262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قَـ</a:t>
            </a:r>
            <a:r>
              <a:rPr lang="ar-JO" sz="15000" b="1" dirty="0">
                <a:solidFill>
                  <a:schemeClr val="tx1"/>
                </a:solidFill>
              </a:rPr>
              <a:t>لـب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033F0-AB56-4756-81D8-CBA6B0C04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9" b="14184"/>
          <a:stretch/>
        </p:blipFill>
        <p:spPr>
          <a:xfrm>
            <a:off x="3051249" y="0"/>
            <a:ext cx="6089501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قُـ</a:t>
            </a:r>
            <a:r>
              <a:rPr lang="ar-JO" sz="15000" b="1" dirty="0">
                <a:solidFill>
                  <a:schemeClr val="tx1"/>
                </a:solidFill>
              </a:rPr>
              <a:t>طـن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198DA-0B60-4FF8-8A4B-1CC8C04D3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60" y="143867"/>
            <a:ext cx="809172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قـا</a:t>
            </a:r>
            <a:r>
              <a:rPr lang="ar-JO" sz="15000" b="1" dirty="0">
                <a:solidFill>
                  <a:schemeClr val="tx1"/>
                </a:solidFill>
              </a:rPr>
              <a:t>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650CF-1B41-49A2-9B59-A39A263C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26385"/>
            <a:ext cx="6603683" cy="45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مـح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7AC0-EE57-4BB7-B42B-2E091CAF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99" y="153806"/>
            <a:ext cx="7110601" cy="44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صـر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DAF2F-E362-4858-A49A-0EA319797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6" b="20845"/>
          <a:stretch/>
        </p:blipFill>
        <p:spPr>
          <a:xfrm>
            <a:off x="3540691" y="113160"/>
            <a:ext cx="6061319" cy="49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مـيـص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1E2918-E92D-4F84-BE72-B5EC55115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028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قـا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5141443" cy="3438660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قـي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قـو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رع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0E783-2ED9-4008-8197-CD84C8BD4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95"/>
          <a:stretch/>
        </p:blipFill>
        <p:spPr>
          <a:xfrm>
            <a:off x="3431012" y="1"/>
            <a:ext cx="5762683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فـازات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C60D0-B633-42B1-BEE5-4241E39BE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71" b="19543"/>
          <a:stretch/>
        </p:blipFill>
        <p:spPr>
          <a:xfrm>
            <a:off x="2753293" y="301487"/>
            <a:ext cx="6685414" cy="42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فـص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0718E-07FD-463D-8848-D6715EB7E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34" y="0"/>
            <a:ext cx="537751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دم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C886B-5DDC-492C-BDA3-597F26A82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099" y="395658"/>
            <a:ext cx="2261802" cy="41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هـوة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12B63-E111-4ED4-B133-0C0D8302D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99" y="143867"/>
            <a:ext cx="7634602" cy="47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607719" y="2610867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قـا</a:t>
            </a:r>
            <a:r>
              <a:rPr lang="ar-JO" sz="9600" dirty="0">
                <a:solidFill>
                  <a:schemeClr val="tx1"/>
                </a:solidFill>
              </a:rPr>
              <a:t>رب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54A42-501F-45A9-9A7A-A415351D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529" y="4247133"/>
            <a:ext cx="4110593" cy="24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022033" y="256987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نـ</a:t>
            </a:r>
            <a:r>
              <a:rPr lang="ar-JO" sz="9600" dirty="0">
                <a:solidFill>
                  <a:srgbClr val="C00000"/>
                </a:solidFill>
              </a:rPr>
              <a:t>قـو</a:t>
            </a:r>
            <a:r>
              <a:rPr lang="ar-JO" sz="9600" dirty="0">
                <a:solidFill>
                  <a:schemeClr val="tx1"/>
                </a:solidFill>
              </a:rPr>
              <a:t>د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B19F5-77D9-4893-B40C-47B2AF6E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736" y="4259479"/>
            <a:ext cx="2592528" cy="23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C0FF7D-F867-4D7A-9747-D38B85734107}"/>
              </a:ext>
            </a:extLst>
          </p:cNvPr>
          <p:cNvSpPr/>
          <p:nvPr/>
        </p:nvSpPr>
        <p:spPr>
          <a:xfrm>
            <a:off x="8537155" y="339522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قـ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023069" y="402854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قـيـ</a:t>
            </a:r>
            <a:r>
              <a:rPr lang="ar-JO" sz="9600" dirty="0">
                <a:solidFill>
                  <a:schemeClr val="tx1"/>
                </a:solidFill>
              </a:rPr>
              <a:t>ثـارة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E2896-2EE7-428F-B30C-E0F0B624A411}"/>
              </a:ext>
            </a:extLst>
          </p:cNvPr>
          <p:cNvSpPr/>
          <p:nvPr/>
        </p:nvSpPr>
        <p:spPr>
          <a:xfrm>
            <a:off x="1180900" y="393279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حـ</a:t>
            </a:r>
            <a:r>
              <a:rPr lang="ar-JO" sz="9600" dirty="0">
                <a:solidFill>
                  <a:srgbClr val="C00000"/>
                </a:solidFill>
              </a:rPr>
              <a:t>قـيـ</a:t>
            </a:r>
            <a:r>
              <a:rPr lang="ar-JO" sz="9600" dirty="0">
                <a:solidFill>
                  <a:schemeClr val="tx1"/>
                </a:solidFill>
              </a:rPr>
              <a:t>بـة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48DEE-7E02-4422-BFEB-527C417F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95" y="2755965"/>
            <a:ext cx="3236843" cy="3236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8429E-6488-4E9F-B262-0197DFEF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582" y="2861287"/>
            <a:ext cx="2184538" cy="31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187687" y="2570922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قَـ</a:t>
            </a:r>
            <a:r>
              <a:rPr lang="ar-JO" sz="9600" dirty="0">
                <a:solidFill>
                  <a:schemeClr val="tx1"/>
                </a:solidFill>
              </a:rPr>
              <a:t>صـر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350DE-CB11-4196-BEC2-B5857DDFF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5"/>
          <a:stretch/>
        </p:blipFill>
        <p:spPr>
          <a:xfrm>
            <a:off x="4692475" y="4316895"/>
            <a:ext cx="2807029" cy="24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قَ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قُ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قِ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023069" y="402854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قَـ</a:t>
            </a:r>
            <a:r>
              <a:rPr lang="ar-JO" sz="9600" dirty="0">
                <a:solidFill>
                  <a:schemeClr val="tx1"/>
                </a:solidFill>
              </a:rPr>
              <a:t>لـب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9B98CD-B498-4C71-BE02-6E895B184B48}"/>
              </a:ext>
            </a:extLst>
          </p:cNvPr>
          <p:cNvSpPr/>
          <p:nvPr/>
        </p:nvSpPr>
        <p:spPr>
          <a:xfrm>
            <a:off x="1186059" y="402853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قَـ</a:t>
            </a:r>
            <a:r>
              <a:rPr lang="ar-JO" sz="9600" dirty="0">
                <a:solidFill>
                  <a:schemeClr val="tx1"/>
                </a:solidFill>
              </a:rPr>
              <a:t>مـح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B367E-F520-4DC5-8891-11BD78F7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12" y="2835848"/>
            <a:ext cx="3021613" cy="3021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0A9B7-12D7-453A-8F6D-FBBD99CBB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37"/>
          <a:stretch/>
        </p:blipFill>
        <p:spPr>
          <a:xfrm>
            <a:off x="7567988" y="2849159"/>
            <a:ext cx="3054300" cy="30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27574" y="250300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قُـ</a:t>
            </a:r>
            <a:r>
              <a:rPr lang="ar-JO" sz="9600" dirty="0">
                <a:solidFill>
                  <a:schemeClr val="tx1"/>
                </a:solidFill>
              </a:rPr>
              <a:t>نـفـذ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4EFE76-D4DE-48AE-9710-C3D29BF6180A}"/>
              </a:ext>
            </a:extLst>
          </p:cNvPr>
          <p:cNvSpPr/>
          <p:nvPr/>
        </p:nvSpPr>
        <p:spPr>
          <a:xfrm>
            <a:off x="1119806" y="250300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قُـ</a:t>
            </a:r>
            <a:r>
              <a:rPr lang="ar-JO" sz="9600" dirty="0">
                <a:solidFill>
                  <a:schemeClr val="tx1"/>
                </a:solidFill>
              </a:rPr>
              <a:t>بـعـة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EAFE4-5B54-44DE-9CC5-BBA489D1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93" b="16297"/>
          <a:stretch/>
        </p:blipFill>
        <p:spPr>
          <a:xfrm>
            <a:off x="7631196" y="4583963"/>
            <a:ext cx="2879833" cy="1918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39DEB-594A-4821-8CDD-F88267026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89" y="4291925"/>
            <a:ext cx="3574753" cy="25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ق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346713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قِـ</a:t>
            </a:r>
            <a:r>
              <a:rPr lang="ar-JO" sz="9600" dirty="0">
                <a:solidFill>
                  <a:schemeClr val="tx1"/>
                </a:solidFill>
              </a:rPr>
              <a:t>طـار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67A4F-5A0E-4273-8713-54A42355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83" y="4474730"/>
            <a:ext cx="6228522" cy="19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113105" y="585767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قِـ</a:t>
            </a:r>
            <a:r>
              <a:rPr lang="ar-JO" sz="9600" dirty="0">
                <a:solidFill>
                  <a:schemeClr val="tx1"/>
                </a:solidFill>
              </a:rPr>
              <a:t>طـة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199343" y="585766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قِـ</a:t>
            </a:r>
            <a:r>
              <a:rPr lang="ar-JO" sz="9600" dirty="0">
                <a:solidFill>
                  <a:schemeClr val="tx1"/>
                </a:solidFill>
              </a:rPr>
              <a:t>رد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9DD78-13EC-4478-B9DE-E78959D6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6"/>
          <a:stretch/>
        </p:blipFill>
        <p:spPr>
          <a:xfrm>
            <a:off x="7578255" y="2916307"/>
            <a:ext cx="3188308" cy="3205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09941-4BA3-42AE-B7EA-A8723893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992" y="2985660"/>
            <a:ext cx="2260738" cy="313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884239" y="797560"/>
            <a:ext cx="9194800" cy="5262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القاف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قِـ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05229-B732-40CC-B4EC-D4BEBF565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676" y="160418"/>
            <a:ext cx="8444482" cy="47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01009" y="5075583"/>
            <a:ext cx="6254094" cy="155493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قَـ</a:t>
            </a:r>
            <a:r>
              <a:rPr lang="ar-JO" sz="15000" b="1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A649F-866F-4192-A0BD-EBBDA85B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3" y="476270"/>
            <a:ext cx="7680411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94992" y="5142877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قَـ</a:t>
            </a:r>
            <a:r>
              <a:rPr lang="ar-JO" sz="15000" b="1" dirty="0">
                <a:solidFill>
                  <a:schemeClr val="tx1"/>
                </a:solidFill>
              </a:rPr>
              <a:t>مـر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BB0F0-56B2-4C20-8E59-0947EA01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62" y="217605"/>
            <a:ext cx="4791075" cy="44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999159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قِـ</a:t>
            </a:r>
            <a:r>
              <a:rPr lang="ar-JO" sz="15000" b="1" dirty="0">
                <a:solidFill>
                  <a:schemeClr val="tx1"/>
                </a:solidFill>
              </a:rPr>
              <a:t>طـار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C2877-96A7-4191-B4D8-EC42E70E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328" y="547865"/>
            <a:ext cx="7985343" cy="33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385392" y="4994163"/>
            <a:ext cx="7799714" cy="156094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قَـ</a:t>
            </a:r>
            <a:r>
              <a:rPr lang="ar-JO" sz="15000" dirty="0">
                <a:solidFill>
                  <a:schemeClr val="tx1"/>
                </a:solidFill>
              </a:rPr>
              <a:t>وس </a:t>
            </a:r>
            <a:r>
              <a:rPr lang="ar-JO" sz="15000" dirty="0">
                <a:solidFill>
                  <a:srgbClr val="FF0000"/>
                </a:solidFill>
              </a:rPr>
              <a:t>قـ</a:t>
            </a:r>
            <a:r>
              <a:rPr lang="ar-JO" sz="15000" dirty="0">
                <a:solidFill>
                  <a:schemeClr val="tx1"/>
                </a:solidFill>
              </a:rPr>
              <a:t>زح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25328-56DC-476E-BCA2-CEE808B5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46" y="302892"/>
            <a:ext cx="7498127" cy="38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63</Words>
  <Application>Microsoft Office PowerPoint</Application>
  <PresentationFormat>Widescreen</PresentationFormat>
  <Paragraphs>58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28</cp:revision>
  <dcterms:created xsi:type="dcterms:W3CDTF">2020-07-01T19:07:01Z</dcterms:created>
  <dcterms:modified xsi:type="dcterms:W3CDTF">2023-02-24T14:24:23Z</dcterms:modified>
</cp:coreProperties>
</file>