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66FF33"/>
    <a:srgbClr val="FF33CC"/>
    <a:srgbClr val="D60093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09" autoAdjust="0"/>
    <p:restoredTop sz="94660"/>
  </p:normalViewPr>
  <p:slideViewPr>
    <p:cSldViewPr snapToGrid="0">
      <p:cViewPr varScale="1">
        <p:scale>
          <a:sx n="67" d="100"/>
          <a:sy n="67" d="100"/>
        </p:scale>
        <p:origin x="3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875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93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5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57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54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32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0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3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557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4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C5FF-DB1A-482E-95F3-1D0310D8552A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9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AC5FF-DB1A-482E-95F3-1D0310D8552A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CCFE1-8BAE-49C9-9C83-F2D95C473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10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34208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449312" y="375396"/>
            <a:ext cx="2340864" cy="129235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449312" y="2031247"/>
            <a:ext cx="2340864" cy="129235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423160" y="2064149"/>
            <a:ext cx="2340864" cy="129235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tx1"/>
                </a:solidFill>
                <a:latin typeface="Gill Sans MT" panose="020B0502020104020203" pitchFamily="34" charset="0"/>
              </a:rPr>
              <a:t>1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554224" y="375396"/>
            <a:ext cx="2340864" cy="129235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6" name="Rounded Rectangle 7">
            <a:extLst>
              <a:ext uri="{FF2B5EF4-FFF2-40B4-BE49-F238E27FC236}">
                <a16:creationId xmlns:a16="http://schemas.microsoft.com/office/drawing/2014/main" id="{77119ACA-FB34-4787-9834-E27371D8A5BA}"/>
              </a:ext>
            </a:extLst>
          </p:cNvPr>
          <p:cNvSpPr/>
          <p:nvPr/>
        </p:nvSpPr>
        <p:spPr>
          <a:xfrm>
            <a:off x="333374" y="3818140"/>
            <a:ext cx="3192399" cy="1292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3 - 3 =</a:t>
            </a:r>
          </a:p>
        </p:txBody>
      </p:sp>
      <p:sp>
        <p:nvSpPr>
          <p:cNvPr id="17" name="Rounded Rectangle 7">
            <a:extLst>
              <a:ext uri="{FF2B5EF4-FFF2-40B4-BE49-F238E27FC236}">
                <a16:creationId xmlns:a16="http://schemas.microsoft.com/office/drawing/2014/main" id="{838FCAA6-5662-4470-9B1D-65CD4BC22E5A}"/>
              </a:ext>
            </a:extLst>
          </p:cNvPr>
          <p:cNvSpPr/>
          <p:nvPr/>
        </p:nvSpPr>
        <p:spPr>
          <a:xfrm>
            <a:off x="333374" y="5310730"/>
            <a:ext cx="3192399" cy="1292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5 - 0 =</a:t>
            </a:r>
          </a:p>
        </p:txBody>
      </p:sp>
      <p:sp>
        <p:nvSpPr>
          <p:cNvPr id="18" name="Rounded Rectangle 7">
            <a:extLst>
              <a:ext uri="{FF2B5EF4-FFF2-40B4-BE49-F238E27FC236}">
                <a16:creationId xmlns:a16="http://schemas.microsoft.com/office/drawing/2014/main" id="{112F1E17-8DF4-4B2A-8977-4F49D1D95B68}"/>
              </a:ext>
            </a:extLst>
          </p:cNvPr>
          <p:cNvSpPr/>
          <p:nvPr/>
        </p:nvSpPr>
        <p:spPr>
          <a:xfrm>
            <a:off x="6415086" y="5399461"/>
            <a:ext cx="3192399" cy="1292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black"/>
                </a:solidFill>
                <a:latin typeface="OCR A Extended" panose="02010509020102010303" pitchFamily="50" charset="0"/>
              </a:rPr>
              <a:t>4</a:t>
            </a:r>
            <a:r>
              <a:rPr lang="en-US" sz="8000" dirty="0">
                <a:solidFill>
                  <a:prstClr val="black"/>
                </a:solidFill>
                <a:latin typeface="Calibri" panose="020F0502020204030204"/>
              </a:rPr>
              <a:t> -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 =</a:t>
            </a:r>
          </a:p>
        </p:txBody>
      </p:sp>
      <p:sp>
        <p:nvSpPr>
          <p:cNvPr id="19" name="Rounded Rectangle 7">
            <a:extLst>
              <a:ext uri="{FF2B5EF4-FFF2-40B4-BE49-F238E27FC236}">
                <a16:creationId xmlns:a16="http://schemas.microsoft.com/office/drawing/2014/main" id="{D012B3CF-7F3C-4ED8-8AD1-7D44C6001832}"/>
              </a:ext>
            </a:extLst>
          </p:cNvPr>
          <p:cNvSpPr/>
          <p:nvPr/>
        </p:nvSpPr>
        <p:spPr>
          <a:xfrm>
            <a:off x="6415087" y="3818140"/>
            <a:ext cx="3192399" cy="1292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3 -2 =</a:t>
            </a:r>
          </a:p>
        </p:txBody>
      </p:sp>
    </p:spTree>
    <p:extLst>
      <p:ext uri="{BB962C8B-B14F-4D97-AF65-F5344CB8AC3E}">
        <p14:creationId xmlns:p14="http://schemas.microsoft.com/office/powerpoint/2010/main" val="63694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6"/>
            <a:ext cx="12191999" cy="6834208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449312" y="591268"/>
            <a:ext cx="2340864" cy="1292352"/>
          </a:xfrm>
          <a:prstGeom prst="roundRect">
            <a:avLst/>
          </a:prstGeom>
          <a:solidFill>
            <a:srgbClr val="D60093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449312" y="2031247"/>
            <a:ext cx="2340864" cy="1292352"/>
          </a:xfrm>
          <a:prstGeom prst="roundRect">
            <a:avLst/>
          </a:prstGeom>
          <a:solidFill>
            <a:srgbClr val="00FFFF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423160" y="2064149"/>
            <a:ext cx="2340864" cy="129235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423160" y="512064"/>
            <a:ext cx="2340864" cy="1292352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chemeClr val="tx1"/>
                </a:solidFill>
                <a:latin typeface="OCR A Extended" panose="02010509020102010303" pitchFamily="50" charset="0"/>
              </a:rPr>
              <a:t>4</a:t>
            </a:r>
          </a:p>
        </p:txBody>
      </p:sp>
      <p:sp>
        <p:nvSpPr>
          <p:cNvPr id="16" name="Rounded Rectangle 7">
            <a:extLst>
              <a:ext uri="{FF2B5EF4-FFF2-40B4-BE49-F238E27FC236}">
                <a16:creationId xmlns:a16="http://schemas.microsoft.com/office/drawing/2014/main" id="{A7E9CE77-D79A-49C5-882D-03E034D1457F}"/>
              </a:ext>
            </a:extLst>
          </p:cNvPr>
          <p:cNvSpPr/>
          <p:nvPr/>
        </p:nvSpPr>
        <p:spPr>
          <a:xfrm>
            <a:off x="481201" y="4058099"/>
            <a:ext cx="3192399" cy="1292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5 - 3 =</a:t>
            </a:r>
          </a:p>
        </p:txBody>
      </p:sp>
      <p:sp>
        <p:nvSpPr>
          <p:cNvPr id="17" name="Rounded Rectangle 7">
            <a:extLst>
              <a:ext uri="{FF2B5EF4-FFF2-40B4-BE49-F238E27FC236}">
                <a16:creationId xmlns:a16="http://schemas.microsoft.com/office/drawing/2014/main" id="{AE41CE72-3CE8-4224-A07D-26839D5F33B7}"/>
              </a:ext>
            </a:extLst>
          </p:cNvPr>
          <p:cNvSpPr/>
          <p:nvPr/>
        </p:nvSpPr>
        <p:spPr>
          <a:xfrm>
            <a:off x="481200" y="5446005"/>
            <a:ext cx="3192399" cy="1292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8 - 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CR A Extended" panose="02010509020102010303" pitchFamily="50" charset="0"/>
              </a:rPr>
              <a:t>4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=</a:t>
            </a:r>
          </a:p>
        </p:txBody>
      </p:sp>
      <p:sp>
        <p:nvSpPr>
          <p:cNvPr id="18" name="Rounded Rectangle 7">
            <a:extLst>
              <a:ext uri="{FF2B5EF4-FFF2-40B4-BE49-F238E27FC236}">
                <a16:creationId xmlns:a16="http://schemas.microsoft.com/office/drawing/2014/main" id="{A5F0D86B-80D6-4117-AEF8-624D1C9787CF}"/>
              </a:ext>
            </a:extLst>
          </p:cNvPr>
          <p:cNvSpPr/>
          <p:nvPr/>
        </p:nvSpPr>
        <p:spPr>
          <a:xfrm>
            <a:off x="6597776" y="5498078"/>
            <a:ext cx="3192399" cy="1292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7 - 2 =</a:t>
            </a:r>
          </a:p>
        </p:txBody>
      </p:sp>
      <p:sp>
        <p:nvSpPr>
          <p:cNvPr id="19" name="Rounded Rectangle 7">
            <a:extLst>
              <a:ext uri="{FF2B5EF4-FFF2-40B4-BE49-F238E27FC236}">
                <a16:creationId xmlns:a16="http://schemas.microsoft.com/office/drawing/2014/main" id="{AC43C936-7584-454F-A9A2-C806EB095469}"/>
              </a:ext>
            </a:extLst>
          </p:cNvPr>
          <p:cNvSpPr/>
          <p:nvPr/>
        </p:nvSpPr>
        <p:spPr>
          <a:xfrm>
            <a:off x="6597777" y="4058099"/>
            <a:ext cx="3192399" cy="1292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6 - 3 =</a:t>
            </a:r>
          </a:p>
        </p:txBody>
      </p:sp>
    </p:spTree>
    <p:extLst>
      <p:ext uri="{BB962C8B-B14F-4D97-AF65-F5344CB8AC3E}">
        <p14:creationId xmlns:p14="http://schemas.microsoft.com/office/powerpoint/2010/main" val="85416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11896"/>
            <a:ext cx="12191999" cy="6834208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7449312" y="591268"/>
            <a:ext cx="2340864" cy="1292352"/>
          </a:xfrm>
          <a:prstGeom prst="roundRect">
            <a:avLst/>
          </a:prstGeom>
          <a:solidFill>
            <a:srgbClr val="D60093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7449312" y="2039408"/>
            <a:ext cx="2340864" cy="1292352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423160" y="2064149"/>
            <a:ext cx="2340864" cy="1292352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423160" y="512064"/>
            <a:ext cx="2340864" cy="1292352"/>
          </a:xfrm>
          <a:prstGeom prst="roundRect">
            <a:avLst/>
          </a:prstGeom>
          <a:solidFill>
            <a:srgbClr val="FF33CC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6" name="Rounded Rectangle 7">
            <a:extLst>
              <a:ext uri="{FF2B5EF4-FFF2-40B4-BE49-F238E27FC236}">
                <a16:creationId xmlns:a16="http://schemas.microsoft.com/office/drawing/2014/main" id="{130730C3-C80B-49DB-AD24-3ED684039238}"/>
              </a:ext>
            </a:extLst>
          </p:cNvPr>
          <p:cNvSpPr/>
          <p:nvPr/>
        </p:nvSpPr>
        <p:spPr>
          <a:xfrm>
            <a:off x="533399" y="3970540"/>
            <a:ext cx="3192399" cy="1292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9 - 3 =</a:t>
            </a:r>
          </a:p>
        </p:txBody>
      </p:sp>
      <p:sp>
        <p:nvSpPr>
          <p:cNvPr id="17" name="Rounded Rectangle 7">
            <a:extLst>
              <a:ext uri="{FF2B5EF4-FFF2-40B4-BE49-F238E27FC236}">
                <a16:creationId xmlns:a16="http://schemas.microsoft.com/office/drawing/2014/main" id="{6F525235-E315-45F1-AE6D-11BE3643A890}"/>
              </a:ext>
            </a:extLst>
          </p:cNvPr>
          <p:cNvSpPr/>
          <p:nvPr/>
        </p:nvSpPr>
        <p:spPr>
          <a:xfrm>
            <a:off x="533398" y="5408322"/>
            <a:ext cx="3192399" cy="1292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9 - 2 =</a:t>
            </a:r>
          </a:p>
        </p:txBody>
      </p:sp>
      <p:sp>
        <p:nvSpPr>
          <p:cNvPr id="18" name="Rounded Rectangle 7">
            <a:extLst>
              <a:ext uri="{FF2B5EF4-FFF2-40B4-BE49-F238E27FC236}">
                <a16:creationId xmlns:a16="http://schemas.microsoft.com/office/drawing/2014/main" id="{F85EEA20-A574-420C-AAD3-3EA8C14FA47C}"/>
              </a:ext>
            </a:extLst>
          </p:cNvPr>
          <p:cNvSpPr/>
          <p:nvPr/>
        </p:nvSpPr>
        <p:spPr>
          <a:xfrm>
            <a:off x="6870004" y="3970540"/>
            <a:ext cx="3192399" cy="1292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8 - 3 =</a:t>
            </a:r>
          </a:p>
        </p:txBody>
      </p:sp>
      <p:sp>
        <p:nvSpPr>
          <p:cNvPr id="19" name="Rounded Rectangle 7">
            <a:extLst>
              <a:ext uri="{FF2B5EF4-FFF2-40B4-BE49-F238E27FC236}">
                <a16:creationId xmlns:a16="http://schemas.microsoft.com/office/drawing/2014/main" id="{BD934E07-A7A8-48C7-B357-85488991DAE2}"/>
              </a:ext>
            </a:extLst>
          </p:cNvPr>
          <p:cNvSpPr/>
          <p:nvPr/>
        </p:nvSpPr>
        <p:spPr>
          <a:xfrm>
            <a:off x="6870004" y="5408322"/>
            <a:ext cx="3192399" cy="12923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CR A Extended" panose="02010509020102010303" pitchFamily="50" charset="0"/>
              </a:rPr>
              <a:t>4</a:t>
            </a: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- 2 =</a:t>
            </a:r>
          </a:p>
        </p:txBody>
      </p:sp>
    </p:spTree>
    <p:extLst>
      <p:ext uri="{BB962C8B-B14F-4D97-AF65-F5344CB8AC3E}">
        <p14:creationId xmlns:p14="http://schemas.microsoft.com/office/powerpoint/2010/main" val="53698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60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Gill Sans MT</vt:lpstr>
      <vt:lpstr>OCR A Extended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Ruba Zabaneh</cp:lastModifiedBy>
  <cp:revision>7</cp:revision>
  <dcterms:created xsi:type="dcterms:W3CDTF">2021-03-09T19:00:47Z</dcterms:created>
  <dcterms:modified xsi:type="dcterms:W3CDTF">2021-03-16T12:00:55Z</dcterms:modified>
</cp:coreProperties>
</file>