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5DD91-6AC2-4DE8-8833-D3549987B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3139E9-2C8C-441F-85C3-66AE53864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B0AC8-5201-4765-9F6A-49DCE7C1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3EDAB-548C-4D38-BE96-009523356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3318A-58C1-4A46-9666-585C0EB3E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7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255A9-E609-4C89-9865-E7D53BC84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CDCEC8-B64E-4A9C-B1D1-850FF10A7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89992-629A-4912-827E-33A863FCA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A17E3-9C96-4EB8-8AD6-A8C79784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A6D29-D809-4BB9-BBD7-14167864B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9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6D0006-A992-4066-B60A-B9C54B4DD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B6875-2EC7-4888-8D7C-38A9EFC2F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2A41E-49F8-4EB6-B125-9AC056FE4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FE87C-9118-4197-A705-2033249C1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B393D-6FD7-4C43-8B20-16E9996F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6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7D9C3-CCC7-4062-B20B-A496F7627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66618-920A-4EEC-B496-D2C2D11F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3DF81-0E55-4D24-B9CF-896B6DA04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F6DE9-0D06-4231-9F6E-72CF43E1E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10776-B2B8-42E3-A654-2FBC61AF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9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724C-0761-4A3E-A321-8E1C0203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589A4-C95F-4F83-BDF4-3150F204A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3ACA0-A3F2-4616-8291-1C30C973D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95C01-5B3D-4FFE-8D62-B18F4CB3E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A7625-6DA8-4A81-982A-12BD6E5C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3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44461-0D8B-4B4E-B9AA-88FF0772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BA4A2-DE6E-4B88-A38F-BC80A7980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645EC-6749-402A-9B39-C843F83DC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A6AFB-D8B2-4720-B56F-FBA2B485C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F565F-5B98-4B0D-BBDA-3B6DE4CB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96740-755D-4CC8-B55D-BF5C2DA83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7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2A07F-0B1E-4E54-A034-60643676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45A80-EAFC-4D48-8E03-1FDE63269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9F4E5-462E-4F9F-8645-4CFD572BB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6680FB-72B3-4E08-ABC1-7A7420418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9F75E0-C8BF-4575-B999-444F7C6C8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1CD56-2149-4F7C-9F6E-542760F6F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5C83FE-521B-4B0D-B6D7-11892CC52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FC10EC-D787-4614-9745-B62313B3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9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B926-A141-4C27-A48C-6D86A139F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DB774B-A6AB-44F7-AA4C-A439596C4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AA852-3649-450F-A504-D05F798D8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5A4D1-B27B-4E40-8757-53B6D861C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3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6FFD4-0A17-4944-8D69-3C793BCBE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F85782-2CB2-4186-ABA6-7A7FF2090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76FEC-F19E-48BB-90D4-7237B8E5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EF55-65CE-4867-B6CE-A903288A6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A7F5-6472-48AB-B76E-AB855BC52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39830-D0C2-4715-AF36-B43277518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150D4-95B8-42C7-9CF5-CB449462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B5B0F4-C203-4BA6-8802-C2CFA6CF0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3E1F1-C4BF-443C-87FD-E258BE3ED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4837-34FE-4C6D-8F10-F7E203C8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963A4D-E042-4DC2-9A3E-83F2ACC61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23022-96F2-4C0C-A5B6-EFB24CE39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D62FA-752F-4D1B-A017-DBF11CCD7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5999B-2F72-41FC-ADC8-1D11F48CB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BA7BE-CC12-488A-980E-F8B3A524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4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6AE5C9-D0ED-4EA5-B185-3F91D373F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0789F-DE31-411F-BA7B-99D4339A1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28B10-CC73-458F-9543-7A08328FC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8C71E-3577-40FE-9D24-2A742D19F8B7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3ECC5-CA16-4C41-81EB-9A8FABC82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8885A-4627-4C9D-8BC6-1BC7475FD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D26F-05FC-4BAF-9BCE-AB4CDDF6C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7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E3F8DF-8972-46AD-8509-CF5F7DCF1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Social Media</a:t>
            </a:r>
          </a:p>
        </p:txBody>
      </p:sp>
      <p:pic>
        <p:nvPicPr>
          <p:cNvPr id="1026" name="Picture 2" descr="Social media: How might it be regulated? - BBC News">
            <a:extLst>
              <a:ext uri="{FF2B5EF4-FFF2-40B4-BE49-F238E27FC236}">
                <a16:creationId xmlns:a16="http://schemas.microsoft.com/office/drawing/2014/main" id="{A432220C-3816-4975-A5BD-557D2391F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90688"/>
            <a:ext cx="9296400" cy="522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34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58BF6-B9BA-4261-A36D-286B96509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6969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Find out everything you would love to know about social media.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Group work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CAB15-A02A-46A2-BF37-1DDD6D042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What is social media?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How long has social media been around?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What was the first social media platform?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How many people use social media? 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What are the top 10 social media apps? 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What is social media used for?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Which companies own social media platforms? 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Should I join social media? 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What info do I need to join social media?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10 Great Ideas For Group Work - TeacherKit">
            <a:extLst>
              <a:ext uri="{FF2B5EF4-FFF2-40B4-BE49-F238E27FC236}">
                <a16:creationId xmlns:a16="http://schemas.microsoft.com/office/drawing/2014/main" id="{6B96CE5E-0EA6-47AA-B866-482684C4B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093" y="1588398"/>
            <a:ext cx="4562475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33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1E2A0-C73F-4A07-96B3-1C7C5FE00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How are young people affected by social media?</a:t>
            </a:r>
          </a:p>
          <a:p>
            <a:r>
              <a:rPr lang="en-US" b="1" dirty="0">
                <a:solidFill>
                  <a:srgbClr val="0070C0"/>
                </a:solidFill>
              </a:rPr>
              <a:t>What is cyberbullying? </a:t>
            </a:r>
          </a:p>
          <a:p>
            <a:r>
              <a:rPr lang="en-US" b="1" dirty="0">
                <a:solidFill>
                  <a:srgbClr val="0070C0"/>
                </a:solidFill>
              </a:rPr>
              <a:t>What are the positives of using social media? </a:t>
            </a:r>
          </a:p>
          <a:p>
            <a:r>
              <a:rPr lang="en-US" b="1" dirty="0">
                <a:solidFill>
                  <a:srgbClr val="0070C0"/>
                </a:solidFill>
              </a:rPr>
              <a:t>How can I be safer online?</a:t>
            </a:r>
          </a:p>
          <a:p>
            <a:r>
              <a:rPr lang="en-US" b="1" dirty="0">
                <a:solidFill>
                  <a:srgbClr val="0070C0"/>
                </a:solidFill>
              </a:rPr>
              <a:t>Can I hide my personal data online? </a:t>
            </a:r>
          </a:p>
          <a:p>
            <a:r>
              <a:rPr lang="en-US" b="1" dirty="0">
                <a:solidFill>
                  <a:srgbClr val="0070C0"/>
                </a:solidFill>
              </a:rPr>
              <a:t>Where can I learn more about cyber security</a:t>
            </a:r>
          </a:p>
          <a:p>
            <a:endParaRPr lang="en-US" dirty="0"/>
          </a:p>
        </p:txBody>
      </p:sp>
      <p:pic>
        <p:nvPicPr>
          <p:cNvPr id="2050" name="Picture 2" descr="10 Great Ideas For Group Work - TeacherKit">
            <a:extLst>
              <a:ext uri="{FF2B5EF4-FFF2-40B4-BE49-F238E27FC236}">
                <a16:creationId xmlns:a16="http://schemas.microsoft.com/office/drawing/2014/main" id="{111CE479-64C2-4B9C-88DD-D0AFF709C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718" y="2320940"/>
            <a:ext cx="3964266" cy="250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60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138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Social Media</vt:lpstr>
      <vt:lpstr>Find out everything you would love to know about social media. Group work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</dc:title>
  <dc:creator>L.Mriesh</dc:creator>
  <cp:lastModifiedBy>L.Mriesh</cp:lastModifiedBy>
  <cp:revision>12</cp:revision>
  <dcterms:created xsi:type="dcterms:W3CDTF">2021-03-04T11:18:47Z</dcterms:created>
  <dcterms:modified xsi:type="dcterms:W3CDTF">2023-02-21T05:06:47Z</dcterms:modified>
</cp:coreProperties>
</file>