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40FA0-9394-4CB3-8615-98D9250AB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091F35-472A-47AF-AF4D-5A981EE82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DA0EC-174D-483D-8920-241FDEC2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E7796-BE5B-4964-BDCA-1C92E2E7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D781F-88FB-45D8-93B0-62CF7C6B4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7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8E361-82D8-445F-B194-FE1E7105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99B30D-54B7-4203-9A89-5EA8C8C58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6FCF0-E557-47F3-AA94-0486AC44F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9DDC5-476B-48AD-B890-B08D635EC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10206-AEB4-4744-9027-69725EC6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4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CFD3E9-411E-4367-92D2-47102CB5A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875D9-7320-4EAF-B001-D97B736AF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3DBE-F341-4CEA-BA83-88F150F74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E0D59-C2CE-4676-BFAA-783C62C9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7D948-6487-47D2-9A74-EB72F4C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9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3A264-8361-4FEA-A499-06107155E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451B-C7F3-47FE-A995-91F0C7F20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F2D53-9353-415E-BF53-9025CA40C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443BA-3E7C-457D-9F7D-3031A4DD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85A7-9439-4D78-887B-73EAD0DF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9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146E4-B285-4001-A7B5-107E4EFB5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91467-2B72-4740-A562-D93A5237A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37673-5216-4CDC-86E7-462813A9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D6C93-E9FC-48E5-A590-C8A42FDCA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8CBA0-2573-43D6-BC23-49983CF1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0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48106-7FEA-4951-B192-13934DE1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2B377-9ABF-47D2-95F5-00C399D38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77903-D45C-439C-85E4-ED7E04D73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FE1A9-71B5-4BEB-BC89-3334706F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C159D-E5C4-4E44-B74C-E37689052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BA628-B00B-4F72-8F39-22364F03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8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6AB55-AE83-4267-A1A3-663F72CA3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B7A80-D1DC-4479-A1C9-5E556BD59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B63FB-D61B-4B9B-8E0C-0959E08A8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9838E-D747-48C1-923E-9329B1B27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3E711B-1EC9-4608-BDA7-65AFE385B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10C75-A027-4047-B4AC-11C1C3954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BB97D-098C-4E0E-B926-88668AD4B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DFCCCF-8065-4AC8-B0F9-AE73DB3C7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1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5EA5B-6411-436B-89A6-486779E3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AA65F-43BA-40CE-A6F9-3CB95167A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35BEF5-C68B-45E5-99B6-720B3DCF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D951D-5F77-4A15-83C9-14D6B8DA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2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5A7700-B261-4FA5-9B52-AF03C5EA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CBC3BC-0E70-4073-8289-ADE8DBB2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70348-FFA3-4BAE-BE49-A0ABC7487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8026E-AF08-41F8-8199-7357EE474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67AF7-EB20-4987-A841-9C51FC15A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8017B-4199-4555-8C65-8BD8EF92F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82D19-6471-4200-BEA6-3CD962E0A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6F8F7-1B7A-400B-97C7-AF7E4DB0E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806AF-E72E-407D-B1ED-5470104D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99CB6-33A4-46C6-A590-43F0CD391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CF1F1-6E0F-4C64-BF4B-8E8BF77D78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F4FE3-9110-4F9E-9A60-0F743D3D4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BFBBA-E887-4D77-83C7-48C0D3F9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51323-143B-43FB-ADDA-14996368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B7CC1-91E1-4835-8E4E-4192BC9E9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C03B0-D9F3-48E6-9FB5-B7D2E980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8026A-4E72-48CB-9B46-DA1807C3D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76FB6-745D-4239-8C28-DDE8BDCD3B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82175-6289-4B96-B686-A37A3A10FCC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A58E1-AD05-4A81-808D-27AEFE4DD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76CE6-AF34-49C7-8988-2345D880C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496E-4D04-4B35-B907-976F997AB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0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82DE3-FE33-44B8-AFD9-C05E36AA8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1643269"/>
            <a:ext cx="9448800" cy="925058"/>
          </a:xfrm>
        </p:spPr>
        <p:txBody>
          <a:bodyPr>
            <a:normAutofit/>
          </a:bodyPr>
          <a:lstStyle/>
          <a:p>
            <a:pPr algn="ctr" rtl="1"/>
            <a:r>
              <a:rPr lang="ar-JO" sz="5400" b="1" dirty="0">
                <a:solidFill>
                  <a:srgbClr val="FF0000"/>
                </a:solidFill>
              </a:rPr>
              <a:t>المسيحي ومباهج الحياة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468834-DACA-483D-A115-FF82DE70A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599" y="3429001"/>
            <a:ext cx="9813235" cy="2653748"/>
          </a:xfrm>
        </p:spPr>
        <p:txBody>
          <a:bodyPr>
            <a:normAutofit/>
          </a:bodyPr>
          <a:lstStyle/>
          <a:p>
            <a:pPr algn="r" rtl="1"/>
            <a:r>
              <a:rPr lang="ar-JO" sz="3600" b="1" dirty="0"/>
              <a:t>النتاجات التعليمية:</a:t>
            </a:r>
            <a:endParaRPr lang="en-US" sz="3600" b="1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en-US" sz="3600" b="1" dirty="0"/>
              <a:t> </a:t>
            </a:r>
            <a:r>
              <a:rPr lang="ar-JO" sz="3600" b="1" dirty="0"/>
              <a:t>حفظ الآيات المتعلقة بالدرس.</a:t>
            </a:r>
            <a:endParaRPr lang="en-US" sz="3600" b="1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en-US" sz="3600" b="1" dirty="0"/>
              <a:t> </a:t>
            </a:r>
            <a:r>
              <a:rPr lang="ar-JO" sz="3600" b="1" dirty="0"/>
              <a:t>تحديد أنواع المباهج.</a:t>
            </a:r>
            <a:endParaRPr lang="en-US" sz="3600" b="1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en-US" sz="3600" b="1" dirty="0"/>
              <a:t> </a:t>
            </a:r>
            <a:r>
              <a:rPr lang="ar-JO" sz="3600" b="1" dirty="0"/>
              <a:t>تحديد مصدر المباهج الحقيقية.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0016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A5206-199E-43CC-9C18-D454A925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21635"/>
            <a:ext cx="8610600" cy="954156"/>
          </a:xfrm>
        </p:spPr>
        <p:txBody>
          <a:bodyPr>
            <a:normAutofit/>
          </a:bodyPr>
          <a:lstStyle/>
          <a:p>
            <a:pPr algn="ctr"/>
            <a:r>
              <a:rPr lang="ar-JO" sz="5400" b="1" dirty="0">
                <a:solidFill>
                  <a:srgbClr val="FFC000"/>
                </a:solidFill>
              </a:rPr>
              <a:t>الآيات</a:t>
            </a:r>
            <a:r>
              <a:rPr lang="ar-SA" sz="5400" b="1" dirty="0">
                <a:solidFill>
                  <a:srgbClr val="FFC000"/>
                </a:solidFill>
              </a:rPr>
              <a:t> للحفظ</a:t>
            </a:r>
            <a:endParaRPr lang="en-US" sz="54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5237B-7B17-428B-8258-47F9D3DD0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32744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2400" dirty="0"/>
              <a:t>1_</a:t>
            </a:r>
            <a:r>
              <a:rPr lang="en-US" sz="2400" dirty="0"/>
              <a:t> </a:t>
            </a:r>
            <a:r>
              <a:rPr lang="ar-JO" sz="2400" dirty="0"/>
              <a:t>(( وصِّ أغنياء الدهر الحاضر أن لا يتكبروا ولا يتكلموا على الغنى غير الثابت بل على الله الحي الذي يؤتينا كل شيء بكثرة لنتمتع به.))</a:t>
            </a:r>
            <a:r>
              <a:rPr lang="en-US" sz="2400" dirty="0"/>
              <a:t> </a:t>
            </a:r>
            <a:r>
              <a:rPr lang="ar-JO" sz="2400" dirty="0"/>
              <a:t> (1تيموثاوس 6 : 17).</a:t>
            </a:r>
            <a:endParaRPr lang="en-US" sz="24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dirty="0"/>
              <a:t>2_</a:t>
            </a:r>
            <a:r>
              <a:rPr lang="en-US" sz="2400" dirty="0"/>
              <a:t> </a:t>
            </a:r>
            <a:r>
              <a:rPr lang="ar-JO" sz="2400" dirty="0"/>
              <a:t>(( إن كل خليقة الله حسنة ولا شيء مرذول مما يتناول بشكر.)) (1تيموثاوس 4 : 4).</a:t>
            </a:r>
            <a:endParaRPr lang="en-US" sz="24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dirty="0"/>
              <a:t>3_</a:t>
            </a:r>
            <a:r>
              <a:rPr lang="en-US" sz="2400" dirty="0"/>
              <a:t> </a:t>
            </a:r>
            <a:r>
              <a:rPr lang="ar-JO" sz="2400" dirty="0"/>
              <a:t>((ورأى الله جميع ما صنعه فإذا هو حسنٌ جداً.)) (تكوين 1 : 31).</a:t>
            </a:r>
            <a:endParaRPr lang="en-US" sz="24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dirty="0"/>
              <a:t>4_</a:t>
            </a:r>
            <a:r>
              <a:rPr lang="en-US" sz="2400" dirty="0"/>
              <a:t> </a:t>
            </a:r>
            <a:r>
              <a:rPr lang="ar-JO" sz="2400" dirty="0"/>
              <a:t>((كلمتكم بهذا ليكون فرحي فيكم ويتم فرحكم.)) (يوحنا 15 : 11).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400" dirty="0"/>
              <a:t>5- (( فإذا أكلتم أو شربتم أو عملتم شيئاً فاعملوا كلَّ شيء لمجد الله)). </a:t>
            </a:r>
            <a:r>
              <a:rPr lang="ar-JO" sz="2400"/>
              <a:t>(1كورنثوس 10 : 31).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8035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E4AB-AC2A-4094-B7B5-4EC1E7E84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639" y="681038"/>
            <a:ext cx="8610600" cy="834887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0000"/>
                </a:solidFill>
              </a:rPr>
              <a:t>أنواع المباهج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AC2C58-CC31-4AED-AABD-8064A68FB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05" y="1876524"/>
            <a:ext cx="3777550" cy="31627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2E5996-01F4-49C6-B699-CBB122356EFF}"/>
              </a:ext>
            </a:extLst>
          </p:cNvPr>
          <p:cNvSpPr txBox="1"/>
          <p:nvPr/>
        </p:nvSpPr>
        <p:spPr>
          <a:xfrm>
            <a:off x="4598504" y="1868557"/>
            <a:ext cx="6520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800" b="1" dirty="0">
                <a:solidFill>
                  <a:srgbClr val="FF0000"/>
                </a:solidFill>
              </a:rPr>
              <a:t>سمح الله بالمباهج والملذات والمُسلّيات لغايتين هما :</a:t>
            </a:r>
          </a:p>
        </p:txBody>
      </p:sp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7F4C29D6-7CB5-4C15-90F1-467D46B2A6C2}"/>
              </a:ext>
            </a:extLst>
          </p:cNvPr>
          <p:cNvSpPr/>
          <p:nvPr/>
        </p:nvSpPr>
        <p:spPr>
          <a:xfrm>
            <a:off x="4185055" y="4147930"/>
            <a:ext cx="4487517" cy="2610678"/>
          </a:xfrm>
          <a:prstGeom prst="irregularSeal2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2400" b="1" dirty="0"/>
          </a:p>
          <a:p>
            <a:pPr lvl="0" algn="ctr" rtl="1"/>
            <a:r>
              <a:rPr lang="ar-JO" sz="2400" b="1" dirty="0"/>
              <a:t>لتمجيد الله على إعطائه البشر هذه المتع.</a:t>
            </a:r>
            <a:endParaRPr lang="en-US" sz="2400" b="1" dirty="0"/>
          </a:p>
        </p:txBody>
      </p:sp>
      <p:sp>
        <p:nvSpPr>
          <p:cNvPr id="8" name="Explosion: 14 Points 7">
            <a:extLst>
              <a:ext uri="{FF2B5EF4-FFF2-40B4-BE49-F238E27FC236}">
                <a16:creationId xmlns:a16="http://schemas.microsoft.com/office/drawing/2014/main" id="{B7787B86-5ED7-4EB7-BFCB-B4A59BC10AF2}"/>
              </a:ext>
            </a:extLst>
          </p:cNvPr>
          <p:cNvSpPr/>
          <p:nvPr/>
        </p:nvSpPr>
        <p:spPr>
          <a:xfrm>
            <a:off x="7494104" y="2592784"/>
            <a:ext cx="4290391" cy="2181414"/>
          </a:xfrm>
          <a:prstGeom prst="irregularSeal2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JO" sz="2400" b="1" dirty="0">
                <a:solidFill>
                  <a:srgbClr val="FF0000"/>
                </a:solidFill>
              </a:rPr>
              <a:t>منها ما هو بريء وطاهر.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43CC1-6301-4A3D-9819-9368DCFB4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95130"/>
            <a:ext cx="8610600" cy="901148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0000"/>
                </a:solidFill>
              </a:rPr>
              <a:t>مصدر المباهج الحقيقية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1ABE1-1DC9-4717-B9F1-1E6C3C29F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1242"/>
            <a:ext cx="10515600" cy="2878897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3600" b="1" dirty="0"/>
              <a:t>إن مباهج الحياة كثيرة وملذاته أكثر لكن يجب على الإنسان ألاّ ينسى أن الفرح الحقيقي والصحيح هو المتفجر من خشبة الصليب النابع في داخل الإنسان نتيجة الإمتلاء بالروح القدس.</a:t>
            </a:r>
            <a:endParaRPr lang="en-US" sz="3600" b="1" dirty="0"/>
          </a:p>
          <a:p>
            <a:pPr marL="0" indent="0" algn="r" rtl="1">
              <a:lnSpc>
                <a:spcPct val="150000"/>
              </a:lnSpc>
              <a:buNone/>
            </a:pPr>
            <a:endParaRPr lang="en-US" sz="3600" b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802D26-9074-41F3-AC9E-788DBF563007}"/>
              </a:ext>
            </a:extLst>
          </p:cNvPr>
          <p:cNvCxnSpPr/>
          <p:nvPr/>
        </p:nvCxnSpPr>
        <p:spPr>
          <a:xfrm flipH="1">
            <a:off x="1364974" y="3366051"/>
            <a:ext cx="1258957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69F845E-48DC-4835-AB32-A844714EE999}"/>
              </a:ext>
            </a:extLst>
          </p:cNvPr>
          <p:cNvCxnSpPr/>
          <p:nvPr/>
        </p:nvCxnSpPr>
        <p:spPr>
          <a:xfrm flipH="1">
            <a:off x="2756452" y="4200938"/>
            <a:ext cx="8534400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7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194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المسيحي ومباهج الحياة</vt:lpstr>
      <vt:lpstr>الآيات للحفظ</vt:lpstr>
      <vt:lpstr>أنواع المباهج</vt:lpstr>
      <vt:lpstr>مصدر المباهج الحقيقية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المسيحي ومباهج الحياة</dc:title>
  <dc:creator>Admin</dc:creator>
  <cp:lastModifiedBy>Muneer Haddad</cp:lastModifiedBy>
  <cp:revision>12</cp:revision>
  <dcterms:created xsi:type="dcterms:W3CDTF">2021-01-01T20:19:04Z</dcterms:created>
  <dcterms:modified xsi:type="dcterms:W3CDTF">2023-02-16T05:49:08Z</dcterms:modified>
</cp:coreProperties>
</file>