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96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62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7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7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2CDB9F-A3C3-4F0A-9020-037375E24749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F87A30-7415-4C59-81E9-FA1ACC2A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123E-6DCD-4DFB-8ED5-096334E1E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496" y="450573"/>
            <a:ext cx="8123582" cy="857086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 rtl="1"/>
            <a:r>
              <a:rPr lang="ar-JO" b="1" dirty="0">
                <a:solidFill>
                  <a:srgbClr val="FF0000"/>
                </a:solidFill>
              </a:rPr>
              <a:t>نمو الكنيسة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1087F-6FE0-44CD-8258-58F1A490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3692" y="1828800"/>
            <a:ext cx="6780628" cy="4797083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Autofit/>
          </a:bodyPr>
          <a:lstStyle/>
          <a:p>
            <a:pPr algn="r" rtl="1"/>
            <a:r>
              <a:rPr lang="ar-JO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النتاجات التعليمية :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4000" b="1" cap="all" dirty="0">
                <a:solidFill>
                  <a:schemeClr val="bg1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1- يتَعرَف الطالب كيفية تأسيس الكنيسة وانتشارها.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r" rtl="1"/>
            <a:r>
              <a:rPr lang="ar-JO" sz="4000" b="1" cap="all" dirty="0">
                <a:solidFill>
                  <a:schemeClr val="bg1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2- يُعَدِّد الطالب المراكز الخمسة للكنائس ومؤسس كل كنيسة.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r" rtl="1"/>
            <a:r>
              <a:rPr lang="ar-JO" sz="4000" b="1" cap="all" dirty="0">
                <a:solidFill>
                  <a:schemeClr val="bg1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3-  يُعرِّف الكنيسة.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r" rtl="1"/>
            <a:r>
              <a:rPr lang="ar-JO" sz="4000" b="1" cap="all">
                <a:solidFill>
                  <a:schemeClr val="bg1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4- يحُدِّد </a:t>
            </a:r>
            <a:r>
              <a:rPr lang="ar-JO" sz="4000" b="1" cap="all" dirty="0">
                <a:solidFill>
                  <a:schemeClr val="bg1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رسالة الأسقف ورسالة الكاهن.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r" rtl="1"/>
            <a:r>
              <a:rPr lang="ar-JO" sz="4000" b="1" dirty="0">
                <a:solidFill>
                  <a:schemeClr val="bg1"/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5- يَستنتج صفات الكنيسة الحقيقية.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53438-9B07-44F9-ADF3-BB04AE65F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r="20890" b="6851"/>
          <a:stretch/>
        </p:blipFill>
        <p:spPr>
          <a:xfrm>
            <a:off x="286349" y="2433710"/>
            <a:ext cx="4236361" cy="3798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23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DB2A-4615-4D2F-AADD-227EBC99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79" y="450415"/>
            <a:ext cx="8534400" cy="1111100"/>
          </a:xfrm>
          <a:solidFill>
            <a:schemeClr val="tx2"/>
          </a:solidFill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</a:rPr>
              <a:t>النص الإنجيلي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63DCA-F623-43DE-9BBC-F7AFBE0D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728" y="1973119"/>
            <a:ext cx="8271804" cy="4184888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5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(( وأنا أقول لك أيضاً: أنتَ بُطرُس، وعلى هذه الصخرة أبني كنيستي، وأبواب الجحيم لن تقوى عليها.))</a:t>
            </a:r>
            <a:endParaRPr lang="en-US" sz="54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12966-B53C-425A-8ED2-2EB973F85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4" y="1973119"/>
            <a:ext cx="2982652" cy="4184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989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F37E-85AD-47AF-B341-9862B6B6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608" y="454856"/>
            <a:ext cx="8218471" cy="909711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algn="ctr" rtl="1"/>
            <a:r>
              <a:rPr lang="ar-JO" sz="3200" b="1" dirty="0">
                <a:solidFill>
                  <a:schemeClr val="bg1"/>
                </a:solidFill>
              </a:rPr>
              <a:t>تأسيس الكنيسة وانتشارها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34EE-302A-4E1B-BF35-DBB683DA1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530" y="1710265"/>
            <a:ext cx="7794400" cy="4901549"/>
          </a:xfrm>
          <a:gradFill>
            <a:gsLst>
              <a:gs pos="10000">
                <a:srgbClr val="92D050"/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بدأت الكنيسة بعد خمسين يوماً من قيامة المسيح، عندما حل الروح القدس على التلاميذ وأعطاهم النعمة ليقودوا المؤمنين إلى الإيمان بالرب يسوع المسيح.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ar-J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فأخذ التلاميذ بالتبشير بكل مناطق العالم وأسَّسوا الكنائس حيث أسَّسوا الكراسي الرسولية أي المراكز الخمس لإدارة شؤون مسيحيي العالم بالسلطان الممنوح لهم من الرب يسوع المسيح.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747F1-3ABB-4968-990B-791B5BF17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2" y="2251350"/>
            <a:ext cx="3595671" cy="3819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74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B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E5DA-6F34-4029-8B18-D5693027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7263"/>
            <a:ext cx="9097108" cy="1124589"/>
          </a:xfrm>
        </p:spPr>
        <p:txBody>
          <a:bodyPr>
            <a:normAutofit/>
          </a:bodyPr>
          <a:lstStyle/>
          <a:p>
            <a:pPr algn="ctr" rtl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الكراسي الخَمْسَ </a:t>
            </a:r>
            <a:r>
              <a:rPr lang="ar-JO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(المراكز) </a:t>
            </a: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للكنائس ومُؤَسِّس كُل منها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203A-96DB-4A6D-8E6A-E8633074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188" y="2021007"/>
            <a:ext cx="7788812" cy="4588198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كنيسة روما، أسَّسَها الرسولان بطرس وبولس.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كنيسة القسطنطينية، أسَّسَها الرسول أندراوس.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كنيسة الإسكندرية، أسَّسَها الرسول مرقس.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كنيسة أنطاكية، أسَّسَها الرسولان بطرس وبولس.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كنيسة أورشليم، أسَّسَها القديس يعقوب أخو الرب.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50070-A981-46D1-9D12-D333500E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6" y="2217953"/>
            <a:ext cx="3540866" cy="4273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443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0845-D18E-4A5F-A8FC-80D7D868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68" y="445658"/>
            <a:ext cx="8258551" cy="975179"/>
          </a:xfrm>
        </p:spPr>
        <p:txBody>
          <a:bodyPr>
            <a:normAutofit/>
          </a:bodyPr>
          <a:lstStyle/>
          <a:p>
            <a:pPr algn="r" rtl="1"/>
            <a:r>
              <a:rPr lang="ar-JO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مفهوم الكنيسة: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0FDEF-7F8C-4032-9662-A6482A0C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556" y="2012557"/>
            <a:ext cx="7078444" cy="4165464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الكنيسة</a:t>
            </a:r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هي جماعة المؤمنين الذين يربطهم رابط الإيمان الواحد بيسوع المسيح ابن الله الحي والمحبة الواحدة والمعمودية الواحدة بإسم الثالوث الأقدس.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23AF1-CDF0-43EA-BD0A-795815C25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" y="2080591"/>
            <a:ext cx="4100784" cy="4100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018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0E87-110D-437E-8980-19AA1269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583096"/>
            <a:ext cx="8981500" cy="1040109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 rtl="1"/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رسالة الأسقف: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468D-AA7F-4C0C-8378-3C8D1190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582" y="2089053"/>
            <a:ext cx="8981500" cy="4396153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الأسقف : هوَ المُعَلِّم الذي يُعلِن الإنجيل.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يحافظ على وديعة الإيمان التي تَسَلَّمَها مِنَ الرُسل.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الأسقف : هو المُقَدِّس لشعبهِ ( يُقدِّس المؤمنين بكلمة الله والأسرار المقدسة 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الأسقف : يُعطي المَثل الصالح لرعيته.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يُدبِّر كنسيتَهُ بِكُلِّ حِكمَة ويُنَظِّم كُلَّ ما يتعلق بالعِبادة والإيمان بنعمةِ الروح القدس.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يُنَظِّم العملَ </a:t>
            </a: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الرسولي بحيث تبقى كنيسة الله </a:t>
            </a:r>
            <a:r>
              <a:rPr lang="ar-J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حيَّة عامِلة بِمشارَكة جميع أبنائها</a:t>
            </a: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B1E0-BC6C-46FC-8104-9B22064B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548639"/>
            <a:ext cx="8731348" cy="1014698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rtl="1"/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رسالة الكاهن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7D80-7813-4001-A96A-C52A254D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853" y="1923197"/>
            <a:ext cx="8731348" cy="4632348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الكاهن: مُعاوِن للأسقف ويشترك في رسالته التعليميَّة والتقديسيَّة والرعويَّة.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يقوم بتعليم المؤمنين عن طريق الوَعظ بالإنجيل المُقدَّس والتعليم المسيحي.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تقديسه بالأسرار المُقدَّسَة وخاصَةً بقداس الأحد.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رعاية المؤمنين.</a:t>
            </a:r>
          </a:p>
        </p:txBody>
      </p:sp>
    </p:spTree>
    <p:extLst>
      <p:ext uri="{BB962C8B-B14F-4D97-AF65-F5344CB8AC3E}">
        <p14:creationId xmlns:p14="http://schemas.microsoft.com/office/powerpoint/2010/main" val="429029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D510-82E0-404F-AD68-B7C52B38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69" y="661182"/>
            <a:ext cx="8534400" cy="1026941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rtl="1"/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صِفات الكنيسَة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1E89-1174-454B-8381-30F153B2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69" y="2025747"/>
            <a:ext cx="8534400" cy="4492851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واحدة :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ويُقصَد بها وِحدَة الإيمان والتعليم والمُعتقد والتفكير والرجاء.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مُقدَّسَة :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لأنَّ مُؤَسِّسها قُدوس (الرب يسوع) ويَعمَل بِهَا الروح القدس.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: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لأنها توصل رسالة الخلاص إلى الجميع وتَضُم جميع المؤمنين معاً.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رسولية :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لأنها مبنية على أساس تعاليم الرسل.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734549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330</TotalTime>
  <Words>342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Arabic Typesetting</vt:lpstr>
      <vt:lpstr>Arial</vt:lpstr>
      <vt:lpstr>Arial Black</vt:lpstr>
      <vt:lpstr>Century Gothic</vt:lpstr>
      <vt:lpstr>Tahoma</vt:lpstr>
      <vt:lpstr>Wingdings 3</vt:lpstr>
      <vt:lpstr>Slice</vt:lpstr>
      <vt:lpstr>نمو الكنيسة</vt:lpstr>
      <vt:lpstr>النص الإنجيلي</vt:lpstr>
      <vt:lpstr>تأسيس الكنيسة وانتشارها</vt:lpstr>
      <vt:lpstr>الكراسي الخَمْسَ (المراكز) للكنائس ومُؤَسِّس كُل منها</vt:lpstr>
      <vt:lpstr>مفهوم الكنيسة:</vt:lpstr>
      <vt:lpstr>رسالة الأسقف:</vt:lpstr>
      <vt:lpstr>رسالة الكاهن</vt:lpstr>
      <vt:lpstr>صِفات الكنيسَة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الرابع(آداب حضور القداس الإلهي(.</dc:title>
  <dc:creator>Admin</dc:creator>
  <cp:lastModifiedBy>Muneer Haddad</cp:lastModifiedBy>
  <cp:revision>24</cp:revision>
  <dcterms:created xsi:type="dcterms:W3CDTF">2021-01-01T10:25:43Z</dcterms:created>
  <dcterms:modified xsi:type="dcterms:W3CDTF">2023-02-11T09:43:14Z</dcterms:modified>
</cp:coreProperties>
</file>