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E1727-1842-4598-90BE-0778E4A8B1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Articles with geographical names.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535FB-44AA-4437-8690-6CEEEE1A1C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03152-9DA3-4079-8B3A-0A70B957F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Seas and Oceans.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5E364-D794-42C0-B7C0-6E0AFB84B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Pacific Ocean .</a:t>
            </a:r>
          </a:p>
          <a:p>
            <a:r>
              <a:rPr lang="en-US" dirty="0">
                <a:solidFill>
                  <a:srgbClr val="FF0000"/>
                </a:solidFill>
              </a:rPr>
              <a:t> The Red Sea .</a:t>
            </a:r>
          </a:p>
          <a:p>
            <a:r>
              <a:rPr lang="en-US" dirty="0">
                <a:solidFill>
                  <a:srgbClr val="FF0000"/>
                </a:solidFill>
              </a:rPr>
              <a:t>The Atlantic Ocea</a:t>
            </a:r>
            <a:r>
              <a:rPr lang="en-US" dirty="0"/>
              <a:t>n.</a:t>
            </a:r>
          </a:p>
          <a:p>
            <a:r>
              <a:rPr lang="en-US" dirty="0">
                <a:solidFill>
                  <a:srgbClr val="FF0000"/>
                </a:solidFill>
              </a:rPr>
              <a:t>The Baltic Sea 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6640E-15C3-4E61-B6FA-3BD6B4EF7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Rivers and Canals.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816CA-D6B4-40B2-A186-E154CD80C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Nile .</a:t>
            </a:r>
          </a:p>
          <a:p>
            <a:r>
              <a:rPr lang="en-US" dirty="0"/>
              <a:t>The Amazon.</a:t>
            </a:r>
          </a:p>
          <a:p>
            <a:r>
              <a:rPr lang="en-US" dirty="0"/>
              <a:t>The Panama Canal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47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F8BF5-F2F8-4AA6-8A65-8F924C564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Mountain ranges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E320D-160E-44FF-985C-2CBC71D06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The Andes.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The Himalayas.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The  Alpes.</a:t>
            </a:r>
          </a:p>
        </p:txBody>
      </p:sp>
    </p:spTree>
    <p:extLst>
      <p:ext uri="{BB962C8B-B14F-4D97-AF65-F5344CB8AC3E}">
        <p14:creationId xmlns:p14="http://schemas.microsoft.com/office/powerpoint/2010/main" val="413055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1A24-FA0F-41AC-8058-2D793716C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Islands groups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E699A-5EFF-4CE4-92B0-4AFD65DF5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British Isles .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Seychelles.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Canary Islands 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215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DF9A9-89A0-4C29-8216-2A2BB2346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0447E-DC6F-4EB1-BAAB-3ABFC6080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58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E03B3-AB82-4862-9C5A-D97C15383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Article with:-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31CA5-0149-46A9-A168-D6DE9739D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 countries :- Brazil , China ,France.</a:t>
            </a:r>
          </a:p>
          <a:p>
            <a:endParaRPr lang="en-US" dirty="0"/>
          </a:p>
          <a:p>
            <a:r>
              <a:rPr lang="en-US" dirty="0"/>
              <a:t>2-continents :-Europe , Africa ,Asia .</a:t>
            </a:r>
          </a:p>
          <a:p>
            <a:endParaRPr lang="en-US" dirty="0"/>
          </a:p>
          <a:p>
            <a:r>
              <a:rPr lang="en-US" dirty="0"/>
              <a:t>3-town and cities :- London , Cairo , Amman .</a:t>
            </a:r>
          </a:p>
          <a:p>
            <a:endParaRPr lang="en-US" dirty="0"/>
          </a:p>
          <a:p>
            <a:r>
              <a:rPr lang="en-US" dirty="0"/>
              <a:t>4-lakes  :-Lake superior , Lake Baikal ,Lake Como.</a:t>
            </a:r>
          </a:p>
          <a:p>
            <a:endParaRPr lang="en-US" dirty="0"/>
          </a:p>
          <a:p>
            <a:r>
              <a:rPr lang="en-US" dirty="0"/>
              <a:t>5- mountains :-Mount Everest ,Mount Nebo .</a:t>
            </a:r>
          </a:p>
        </p:txBody>
      </p:sp>
    </p:spTree>
    <p:extLst>
      <p:ext uri="{BB962C8B-B14F-4D97-AF65-F5344CB8AC3E}">
        <p14:creationId xmlns:p14="http://schemas.microsoft.com/office/powerpoint/2010/main" val="146386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2BEAB-AEF4-4A78-840A-1E66CDA27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A248B-2273-41F6-B653-E30E18C22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always exceptions  :-</a:t>
            </a:r>
          </a:p>
          <a:p>
            <a:endParaRPr lang="en-US" dirty="0"/>
          </a:p>
          <a:p>
            <a:r>
              <a:rPr lang="en-US" sz="2000" dirty="0">
                <a:solidFill>
                  <a:schemeClr val="accent5"/>
                </a:solidFill>
              </a:rPr>
              <a:t>The UK.</a:t>
            </a:r>
          </a:p>
          <a:p>
            <a:r>
              <a:rPr lang="en-US" sz="2000" dirty="0">
                <a:solidFill>
                  <a:schemeClr val="accent5"/>
                </a:solidFill>
              </a:rPr>
              <a:t>The USA .</a:t>
            </a:r>
          </a:p>
          <a:p>
            <a:r>
              <a:rPr lang="en-US" sz="2000" dirty="0">
                <a:solidFill>
                  <a:schemeClr val="accent5"/>
                </a:solidFill>
              </a:rPr>
              <a:t>The UAE.</a:t>
            </a:r>
          </a:p>
          <a:p>
            <a:r>
              <a:rPr lang="en-US" sz="2000" dirty="0">
                <a:solidFill>
                  <a:schemeClr val="accent5"/>
                </a:solidFill>
              </a:rPr>
              <a:t>The Matterhorn.</a:t>
            </a:r>
          </a:p>
          <a:p>
            <a:r>
              <a:rPr lang="en-US" sz="2000" dirty="0">
                <a:solidFill>
                  <a:schemeClr val="accent5"/>
                </a:solidFill>
              </a:rPr>
              <a:t>The Isle of Man.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6082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37</TotalTime>
  <Words>139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Garamond</vt:lpstr>
      <vt:lpstr>Savon</vt:lpstr>
      <vt:lpstr>Articles with geographical names.</vt:lpstr>
      <vt:lpstr>Seas and Oceans.</vt:lpstr>
      <vt:lpstr>Rivers and Canals.</vt:lpstr>
      <vt:lpstr>Mountain ranges .</vt:lpstr>
      <vt:lpstr>Islands groups .</vt:lpstr>
      <vt:lpstr>PowerPoint Presentation</vt:lpstr>
      <vt:lpstr>No Article with:-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Articles with geographical names.</dc:title>
  <dc:creator>t.massarweh</dc:creator>
  <cp:lastModifiedBy>t.massarweh</cp:lastModifiedBy>
  <cp:revision>6</cp:revision>
  <dcterms:created xsi:type="dcterms:W3CDTF">2021-01-02T11:36:06Z</dcterms:created>
  <dcterms:modified xsi:type="dcterms:W3CDTF">2022-03-14T07:18:47Z</dcterms:modified>
</cp:coreProperties>
</file>