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6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3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6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6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8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1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3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1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9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5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9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9561-1B6C-43F7-A96F-499BF355B5E2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A6DF-D844-4584-91A2-B597242BF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81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Ma chambre, French, bedroom, il y a expression, colors, prepositions of  pla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8" y="122208"/>
            <a:ext cx="8907318" cy="669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12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5200" b="1" dirty="0">
                <a:latin typeface="Comic Sans MS" panose="030F0702030302020204" pitchFamily="66" charset="0"/>
              </a:rPr>
              <a:t>Ma chambre est </a:t>
            </a:r>
            <a:r>
              <a:rPr lang="fr-FR" sz="5200" b="1" dirty="0" smtClean="0">
                <a:latin typeface="Comic Sans MS" panose="030F0702030302020204" pitchFamily="66" charset="0"/>
              </a:rPr>
              <a:t>petite </a:t>
            </a:r>
          </a:p>
          <a:p>
            <a:r>
              <a:rPr lang="fr-FR" sz="5200" b="1" dirty="0" smtClean="0">
                <a:latin typeface="Comic Sans MS" panose="030F0702030302020204" pitchFamily="66" charset="0"/>
              </a:rPr>
              <a:t>- </a:t>
            </a:r>
            <a:r>
              <a:rPr lang="fr-FR" sz="5200" b="1" dirty="0">
                <a:latin typeface="Comic Sans MS" panose="030F0702030302020204" pitchFamily="66" charset="0"/>
              </a:rPr>
              <a:t>Ma chambre est  </a:t>
            </a:r>
            <a:r>
              <a:rPr lang="fr-FR" sz="5200" b="1" dirty="0" smtClean="0">
                <a:latin typeface="Comic Sans MS" panose="030F0702030302020204" pitchFamily="66" charset="0"/>
              </a:rPr>
              <a:t>rose / bleue / blanche </a:t>
            </a:r>
            <a:br>
              <a:rPr lang="fr-FR" sz="5200" b="1" dirty="0" smtClean="0">
                <a:latin typeface="Comic Sans MS" panose="030F0702030302020204" pitchFamily="66" charset="0"/>
              </a:rPr>
            </a:br>
            <a:r>
              <a:rPr lang="fr-FR" sz="5200" b="1" dirty="0">
                <a:latin typeface="Comic Sans MS" panose="030F0702030302020204" pitchFamily="66" charset="0"/>
              </a:rPr>
              <a:t>- Dans ma chambre , il y </a:t>
            </a:r>
            <a:r>
              <a:rPr lang="fr-FR" sz="5200" b="1" dirty="0" smtClean="0">
                <a:latin typeface="Comic Sans MS" panose="030F0702030302020204" pitchFamily="66" charset="0"/>
              </a:rPr>
              <a:t>a un lit .</a:t>
            </a:r>
          </a:p>
          <a:p>
            <a:r>
              <a:rPr lang="fr-FR" sz="5200" b="1" dirty="0" smtClean="0">
                <a:latin typeface="Comic Sans MS" panose="030F0702030302020204" pitchFamily="66" charset="0"/>
              </a:rPr>
              <a:t>Mon armoire est </a:t>
            </a:r>
            <a:r>
              <a:rPr lang="fr-FR" sz="5200" b="1" smtClean="0">
                <a:latin typeface="Comic Sans MS" panose="030F0702030302020204" pitchFamily="66" charset="0"/>
              </a:rPr>
              <a:t>marron </a:t>
            </a:r>
            <a:r>
              <a:rPr lang="fr-FR" sz="5200" b="1" smtClean="0">
                <a:latin typeface="Comic Sans MS" panose="030F0702030302020204" pitchFamily="66" charset="0"/>
              </a:rPr>
              <a:t>. </a:t>
            </a:r>
            <a:endParaRPr lang="fr-FR" sz="5200" b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83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3</cp:revision>
  <dcterms:created xsi:type="dcterms:W3CDTF">2023-02-11T09:22:26Z</dcterms:created>
  <dcterms:modified xsi:type="dcterms:W3CDTF">2023-02-11T10:55:44Z</dcterms:modified>
</cp:coreProperties>
</file>