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61" r:id="rId5"/>
    <p:sldId id="264" r:id="rId6"/>
    <p:sldId id="263" r:id="rId7"/>
    <p:sldId id="265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7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8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5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9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14E2-6BDC-44F7-A594-9962C4E8C24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1498-8978-428F-855D-2BAC099C2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0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Vocabulaire pour décrire une ma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83" y="669535"/>
            <a:ext cx="9441586" cy="528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76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Où habites-tu? #2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46" y="365125"/>
            <a:ext cx="10139218" cy="57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26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J'habite dans une petite maison. J'habite dans une maison jumellé. - ppt  téléch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1" y="60738"/>
            <a:ext cx="6787284" cy="629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83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WALT: Recognise the words for different types of houses - ppt video online  téléch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7" y="125412"/>
            <a:ext cx="9127836" cy="684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40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Qu'est-ce qu'il y a dans ta maison? | Fun - Quizi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64" y="518914"/>
            <a:ext cx="9738303" cy="54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PPT - La Maison et Les Meubles PowerPoint Presentation, free download -  ID:447539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19" y="738981"/>
            <a:ext cx="8158692" cy="611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مثال لوصف المنزل </a:t>
            </a:r>
            <a:endParaRPr lang="en-US" dirty="0"/>
          </a:p>
        </p:txBody>
      </p:sp>
      <p:sp>
        <p:nvSpPr>
          <p:cNvPr id="4" name="AutoShape 2" descr="Said El Yazidy - Se présenter et décrire sa maison pour... | Facebook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958273" y="1690688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Bonjour je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m’appelle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sara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J</a:t>
            </a:r>
            <a:r>
              <a:rPr lang="en-US" sz="3200" b="1" dirty="0" err="1" smtClean="0">
                <a:latin typeface="Comic Sans MS" panose="030F0702030302020204" pitchFamily="66" charset="0"/>
              </a:rPr>
              <a:t>’habite</a:t>
            </a:r>
            <a:r>
              <a:rPr lang="en-US" sz="3200" b="1" dirty="0" smtClean="0">
                <a:latin typeface="Comic Sans MS" panose="030F0702030302020204" pitchFamily="66" charset="0"/>
              </a:rPr>
              <a:t> avec ma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200" b="1" dirty="0" smtClean="0">
                <a:latin typeface="Comic Sans MS" panose="030F0702030302020204" pitchFamily="66" charset="0"/>
              </a:rPr>
              <a:t> petite 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3200" b="1" dirty="0" smtClean="0">
                <a:latin typeface="Comic Sans MS" panose="030F0702030302020204" pitchFamily="66" charset="0"/>
              </a:rPr>
              <a:t> –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appartement</a:t>
            </a:r>
            <a:r>
              <a:rPr lang="en-US" sz="3200" b="1" dirty="0" smtClean="0">
                <a:latin typeface="Comic Sans MS" panose="030F0702030302020204" pitchFamily="66" charset="0"/>
              </a:rPr>
              <a:t> à Amman .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ma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ya</a:t>
            </a:r>
            <a:r>
              <a:rPr lang="en-US" sz="3200" b="1" dirty="0" smtClean="0">
                <a:latin typeface="Comic Sans MS" panose="030F0702030302020204" pitchFamily="66" charset="0"/>
              </a:rPr>
              <a:t> ____________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deux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</a:rPr>
              <a:t>–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trois</a:t>
            </a:r>
            <a:r>
              <a:rPr lang="en-US" sz="3200" b="1" dirty="0" smtClean="0">
                <a:latin typeface="Comic Sans MS" panose="030F0702030302020204" pitchFamily="66" charset="0"/>
              </a:rPr>
              <a:t>)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chambres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fr-FR" sz="3200" b="1" dirty="0" smtClean="0">
                <a:latin typeface="Comic Sans MS" panose="030F0702030302020204" pitchFamily="66" charset="0"/>
              </a:rPr>
              <a:t>à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coucher</a:t>
            </a:r>
            <a:r>
              <a:rPr lang="en-US" sz="32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Il y 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200" b="1" dirty="0" smtClean="0">
                <a:latin typeface="Comic Sans MS" panose="030F0702030302020204" pitchFamily="66" charset="0"/>
              </a:rPr>
              <a:t> cuisine .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la cuisine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ya</a:t>
            </a:r>
            <a:r>
              <a:rPr lang="en-US" sz="3200" b="1" dirty="0" smtClean="0">
                <a:latin typeface="Comic Sans MS" panose="030F0702030302020204" pitchFamily="66" charset="0"/>
              </a:rPr>
              <a:t> un </a:t>
            </a:r>
            <a:r>
              <a:rPr lang="fr-FR" sz="3200" b="1" dirty="0" err="1">
                <a:latin typeface="Comic Sans MS" panose="030F0702030302020204" pitchFamily="66" charset="0"/>
              </a:rPr>
              <a:t>é</a:t>
            </a:r>
            <a:r>
              <a:rPr lang="en-US" sz="3200" b="1" dirty="0" err="1" smtClean="0">
                <a:latin typeface="Comic Sans MS" panose="030F0702030302020204" pitchFamily="66" charset="0"/>
              </a:rPr>
              <a:t>vier</a:t>
            </a:r>
            <a:r>
              <a:rPr lang="en-US" sz="3200" b="1" dirty="0" smtClean="0">
                <a:latin typeface="Comic Sans MS" panose="030F0702030302020204" pitchFamily="66" charset="0"/>
              </a:rPr>
              <a:t> , un four  et un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frigo</a:t>
            </a:r>
            <a:r>
              <a:rPr lang="en-US" sz="3200" b="1" dirty="0" smtClean="0">
                <a:latin typeface="Comic Sans MS" panose="030F0702030302020204" pitchFamily="66" charset="0"/>
              </a:rPr>
              <a:t>.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la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chambre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fr-FR" sz="3200" b="1" dirty="0" smtClean="0">
                <a:latin typeface="Comic Sans MS" panose="030F0702030302020204" pitchFamily="66" charset="0"/>
              </a:rPr>
              <a:t>à 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coucher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200" b="1" dirty="0" smtClean="0">
                <a:latin typeface="Comic Sans MS" panose="030F0702030302020204" pitchFamily="66" charset="0"/>
              </a:rPr>
              <a:t> y 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200" b="1" dirty="0" smtClean="0">
                <a:latin typeface="Comic Sans MS" panose="030F0702030302020204" pitchFamily="66" charset="0"/>
              </a:rPr>
              <a:t> armoire  et un lit .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la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3200" b="1" dirty="0" smtClean="0">
                <a:latin typeface="Comic Sans MS" panose="030F0702030302020204" pitchFamily="66" charset="0"/>
              </a:rPr>
              <a:t> de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bains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il</a:t>
            </a:r>
            <a:r>
              <a:rPr lang="en-US" sz="3200" b="1" dirty="0" smtClean="0">
                <a:latin typeface="Comic Sans MS" panose="030F0702030302020204" pitchFamily="66" charset="0"/>
              </a:rPr>
              <a:t> y 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200" b="1" dirty="0" smtClean="0">
                <a:latin typeface="Comic Sans MS" panose="030F0702030302020204" pitchFamily="66" charset="0"/>
              </a:rPr>
              <a:t> douche et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baignoire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Voila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maman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elle</a:t>
            </a:r>
            <a:r>
              <a:rPr lang="en-US" sz="3200" b="1" dirty="0" smtClean="0">
                <a:latin typeface="Comic Sans MS" panose="030F0702030302020204" pitchFamily="66" charset="0"/>
              </a:rPr>
              <a:t> met la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voiture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le garage 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0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Vocabulaire de la maison - Labelled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5" y="87385"/>
            <a:ext cx="8821401" cy="661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94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93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مثال لوصف المنزل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7</cp:revision>
  <dcterms:created xsi:type="dcterms:W3CDTF">2023-02-11T08:55:56Z</dcterms:created>
  <dcterms:modified xsi:type="dcterms:W3CDTF">2023-02-11T11:29:33Z</dcterms:modified>
</cp:coreProperties>
</file>