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58" r:id="rId4"/>
    <p:sldId id="261" r:id="rId5"/>
    <p:sldId id="264" r:id="rId6"/>
    <p:sldId id="263" r:id="rId7"/>
    <p:sldId id="265" r:id="rId8"/>
    <p:sldId id="25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14E2-6BDC-44F7-A594-9962C4E8C24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1498-8978-428F-855D-2BAC099C2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977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14E2-6BDC-44F7-A594-9962C4E8C24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1498-8978-428F-855D-2BAC099C2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68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14E2-6BDC-44F7-A594-9962C4E8C24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1498-8978-428F-855D-2BAC099C2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791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14E2-6BDC-44F7-A594-9962C4E8C24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1498-8978-428F-855D-2BAC099C2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80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14E2-6BDC-44F7-A594-9962C4E8C24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1498-8978-428F-855D-2BAC099C2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331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14E2-6BDC-44F7-A594-9962C4E8C24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1498-8978-428F-855D-2BAC099C2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05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14E2-6BDC-44F7-A594-9962C4E8C24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1498-8978-428F-855D-2BAC099C2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01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14E2-6BDC-44F7-A594-9962C4E8C24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1498-8978-428F-855D-2BAC099C2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197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14E2-6BDC-44F7-A594-9962C4E8C24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1498-8978-428F-855D-2BAC099C2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092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14E2-6BDC-44F7-A594-9962C4E8C24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1498-8978-428F-855D-2BAC099C2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874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14E2-6BDC-44F7-A594-9962C4E8C24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1498-8978-428F-855D-2BAC099C2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94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914E2-6BDC-44F7-A594-9962C4E8C24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F1498-8978-428F-855D-2BAC099C2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8601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Vocabulaire pour décrire une mais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583" y="669535"/>
            <a:ext cx="9441586" cy="528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0761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Où habites-tu? #2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346" y="365125"/>
            <a:ext cx="10139218" cy="5703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526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J'habite dans une petite maison. J'habite dans une maison jumellé. - ppt  télécharg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01" y="60738"/>
            <a:ext cx="6787284" cy="6292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5838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WALT: Recognise the words for different types of houses - ppt video online  télécharg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237" y="125412"/>
            <a:ext cx="9127836" cy="6845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404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Qu'est-ce qu'il y a dans ta maison? | Fun - Quiziz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764" y="518914"/>
            <a:ext cx="9738303" cy="5477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5188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PPT - La Maison et Les Meubles PowerPoint Presentation, free download -  ID:447539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419" y="738981"/>
            <a:ext cx="8158692" cy="6119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21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مثال لوصف المنزل </a:t>
            </a:r>
            <a:endParaRPr lang="en-US" dirty="0"/>
          </a:p>
        </p:txBody>
      </p:sp>
      <p:sp>
        <p:nvSpPr>
          <p:cNvPr id="4" name="AutoShape 2" descr="Said El Yazidy - Se présenter et décrire sa maison pour... | Facebook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958273" y="1690688"/>
            <a:ext cx="1051560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b="1" dirty="0" smtClean="0">
                <a:latin typeface="Comic Sans MS" panose="030F0702030302020204" pitchFamily="66" charset="0"/>
              </a:rPr>
              <a:t>Bonjour je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m’appelle</a:t>
            </a:r>
            <a:r>
              <a:rPr lang="en-US" sz="3200" b="1" dirty="0" smtClean="0">
                <a:latin typeface="Comic Sans MS" panose="030F0702030302020204" pitchFamily="66" charset="0"/>
              </a:rPr>
              <a:t>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sara</a:t>
            </a:r>
            <a:endParaRPr lang="en-US" sz="32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3200" b="1" dirty="0" smtClean="0">
                <a:latin typeface="Comic Sans MS" panose="030F0702030302020204" pitchFamily="66" charset="0"/>
              </a:rPr>
              <a:t> </a:t>
            </a:r>
            <a:r>
              <a:rPr lang="en-US" sz="3200" b="1" dirty="0" err="1">
                <a:latin typeface="Comic Sans MS" panose="030F0702030302020204" pitchFamily="66" charset="0"/>
              </a:rPr>
              <a:t>J</a:t>
            </a:r>
            <a:r>
              <a:rPr lang="en-US" sz="3200" b="1" dirty="0" err="1" smtClean="0">
                <a:latin typeface="Comic Sans MS" panose="030F0702030302020204" pitchFamily="66" charset="0"/>
              </a:rPr>
              <a:t>’habite</a:t>
            </a:r>
            <a:r>
              <a:rPr lang="en-US" sz="3200" b="1" dirty="0" smtClean="0">
                <a:latin typeface="Comic Sans MS" panose="030F0702030302020204" pitchFamily="66" charset="0"/>
              </a:rPr>
              <a:t> avec ma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famille</a:t>
            </a:r>
            <a:r>
              <a:rPr lang="en-US" sz="3200" b="1" dirty="0" smtClean="0">
                <a:latin typeface="Comic Sans MS" panose="030F0702030302020204" pitchFamily="66" charset="0"/>
              </a:rPr>
              <a:t>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3200" b="1" dirty="0" smtClean="0">
                <a:latin typeface="Comic Sans MS" panose="030F0702030302020204" pitchFamily="66" charset="0"/>
              </a:rPr>
              <a:t>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une</a:t>
            </a:r>
            <a:r>
              <a:rPr lang="en-US" sz="3200" b="1" dirty="0" smtClean="0">
                <a:latin typeface="Comic Sans MS" panose="030F0702030302020204" pitchFamily="66" charset="0"/>
              </a:rPr>
              <a:t> petite 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maison</a:t>
            </a:r>
            <a:r>
              <a:rPr lang="en-US" sz="3200" b="1" dirty="0" smtClean="0">
                <a:latin typeface="Comic Sans MS" panose="030F0702030302020204" pitchFamily="66" charset="0"/>
              </a:rPr>
              <a:t> –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appartement</a:t>
            </a:r>
            <a:r>
              <a:rPr lang="en-US" sz="3200" b="1" dirty="0" smtClean="0">
                <a:latin typeface="Comic Sans MS" panose="030F0702030302020204" pitchFamily="66" charset="0"/>
              </a:rPr>
              <a:t> à Amman .</a:t>
            </a:r>
          </a:p>
          <a:p>
            <a:pPr marL="0" indent="0">
              <a:buNone/>
            </a:pPr>
            <a:r>
              <a:rPr lang="en-US" sz="32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3200" b="1" dirty="0" smtClean="0">
                <a:latin typeface="Comic Sans MS" panose="030F0702030302020204" pitchFamily="66" charset="0"/>
              </a:rPr>
              <a:t> ma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maison</a:t>
            </a:r>
            <a:r>
              <a:rPr lang="en-US" sz="3200" b="1" dirty="0" smtClean="0">
                <a:latin typeface="Comic Sans MS" panose="030F0702030302020204" pitchFamily="66" charset="0"/>
              </a:rPr>
              <a:t>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il</a:t>
            </a:r>
            <a:r>
              <a:rPr lang="en-US" sz="3200" b="1" dirty="0" smtClean="0">
                <a:latin typeface="Comic Sans MS" panose="030F0702030302020204" pitchFamily="66" charset="0"/>
              </a:rPr>
              <a:t>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ya</a:t>
            </a:r>
            <a:r>
              <a:rPr lang="en-US" sz="3200" b="1" dirty="0" smtClean="0">
                <a:latin typeface="Comic Sans MS" panose="030F0702030302020204" pitchFamily="66" charset="0"/>
              </a:rPr>
              <a:t> ____________ </a:t>
            </a:r>
            <a:r>
              <a:rPr lang="en-US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en-US" sz="3200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deux</a:t>
            </a:r>
            <a:r>
              <a:rPr lang="en-US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b="1" dirty="0" smtClean="0">
                <a:latin typeface="Comic Sans MS" panose="030F0702030302020204" pitchFamily="66" charset="0"/>
              </a:rPr>
              <a:t>–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trois</a:t>
            </a:r>
            <a:r>
              <a:rPr lang="en-US" sz="3200" b="1" dirty="0" smtClean="0">
                <a:latin typeface="Comic Sans MS" panose="030F0702030302020204" pitchFamily="66" charset="0"/>
              </a:rPr>
              <a:t>)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chambres</a:t>
            </a:r>
            <a:r>
              <a:rPr lang="en-US" sz="3200" b="1" dirty="0" smtClean="0">
                <a:latin typeface="Comic Sans MS" panose="030F0702030302020204" pitchFamily="66" charset="0"/>
              </a:rPr>
              <a:t> </a:t>
            </a:r>
            <a:r>
              <a:rPr lang="fr-FR" sz="3200" b="1" dirty="0" smtClean="0">
                <a:latin typeface="Comic Sans MS" panose="030F0702030302020204" pitchFamily="66" charset="0"/>
              </a:rPr>
              <a:t>à</a:t>
            </a:r>
            <a:r>
              <a:rPr lang="en-US" sz="3200" b="1" dirty="0" smtClean="0">
                <a:latin typeface="Comic Sans MS" panose="030F0702030302020204" pitchFamily="66" charset="0"/>
              </a:rPr>
              <a:t>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coucher</a:t>
            </a:r>
            <a:r>
              <a:rPr lang="en-US" sz="3200" b="1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r>
              <a:rPr lang="en-US" sz="3200" b="1" dirty="0" smtClean="0">
                <a:latin typeface="Comic Sans MS" panose="030F0702030302020204" pitchFamily="66" charset="0"/>
              </a:rPr>
              <a:t>Il y a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une</a:t>
            </a:r>
            <a:r>
              <a:rPr lang="en-US" sz="3200" b="1" dirty="0" smtClean="0">
                <a:latin typeface="Comic Sans MS" panose="030F0702030302020204" pitchFamily="66" charset="0"/>
              </a:rPr>
              <a:t> cuisine .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3200" b="1" dirty="0" smtClean="0">
                <a:latin typeface="Comic Sans MS" panose="030F0702030302020204" pitchFamily="66" charset="0"/>
              </a:rPr>
              <a:t> la cuisine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il</a:t>
            </a:r>
            <a:r>
              <a:rPr lang="en-US" sz="3200" b="1" dirty="0" smtClean="0">
                <a:latin typeface="Comic Sans MS" panose="030F0702030302020204" pitchFamily="66" charset="0"/>
              </a:rPr>
              <a:t>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ya</a:t>
            </a:r>
            <a:r>
              <a:rPr lang="en-US" sz="3200" b="1" dirty="0" smtClean="0">
                <a:latin typeface="Comic Sans MS" panose="030F0702030302020204" pitchFamily="66" charset="0"/>
              </a:rPr>
              <a:t> un </a:t>
            </a:r>
            <a:r>
              <a:rPr lang="fr-FR" sz="3200" b="1" dirty="0" err="1">
                <a:latin typeface="Comic Sans MS" panose="030F0702030302020204" pitchFamily="66" charset="0"/>
              </a:rPr>
              <a:t>é</a:t>
            </a:r>
            <a:r>
              <a:rPr lang="en-US" sz="3200" b="1" dirty="0" err="1" smtClean="0">
                <a:latin typeface="Comic Sans MS" panose="030F0702030302020204" pitchFamily="66" charset="0"/>
              </a:rPr>
              <a:t>vier</a:t>
            </a:r>
            <a:r>
              <a:rPr lang="en-US" sz="3200" b="1" dirty="0" smtClean="0">
                <a:latin typeface="Comic Sans MS" panose="030F0702030302020204" pitchFamily="66" charset="0"/>
              </a:rPr>
              <a:t> , un four  et un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frigo</a:t>
            </a:r>
            <a:r>
              <a:rPr lang="en-US" sz="3200" b="1" dirty="0" smtClean="0">
                <a:latin typeface="Comic Sans MS" panose="030F0702030302020204" pitchFamily="66" charset="0"/>
              </a:rPr>
              <a:t>.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3200" b="1" dirty="0" smtClean="0">
                <a:latin typeface="Comic Sans MS" panose="030F0702030302020204" pitchFamily="66" charset="0"/>
              </a:rPr>
              <a:t> la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chambre</a:t>
            </a:r>
            <a:r>
              <a:rPr lang="en-US" sz="3200" b="1" dirty="0" smtClean="0">
                <a:latin typeface="Comic Sans MS" panose="030F0702030302020204" pitchFamily="66" charset="0"/>
              </a:rPr>
              <a:t> </a:t>
            </a:r>
            <a:r>
              <a:rPr lang="fr-FR" sz="3200" b="1" dirty="0" smtClean="0">
                <a:latin typeface="Comic Sans MS" panose="030F0702030302020204" pitchFamily="66" charset="0"/>
              </a:rPr>
              <a:t>à </a:t>
            </a:r>
            <a:r>
              <a:rPr lang="en-US" sz="3200" b="1" dirty="0" smtClean="0">
                <a:latin typeface="Comic Sans MS" panose="030F0702030302020204" pitchFamily="66" charset="0"/>
              </a:rPr>
              <a:t>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coucher</a:t>
            </a:r>
            <a:r>
              <a:rPr lang="en-US" sz="3200" b="1" dirty="0" smtClean="0">
                <a:latin typeface="Comic Sans MS" panose="030F0702030302020204" pitchFamily="66" charset="0"/>
              </a:rPr>
              <a:t>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il</a:t>
            </a:r>
            <a:r>
              <a:rPr lang="en-US" sz="3200" b="1" dirty="0" smtClean="0">
                <a:latin typeface="Comic Sans MS" panose="030F0702030302020204" pitchFamily="66" charset="0"/>
              </a:rPr>
              <a:t> y a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une</a:t>
            </a:r>
            <a:r>
              <a:rPr lang="en-US" sz="3200" b="1" dirty="0" smtClean="0">
                <a:latin typeface="Comic Sans MS" panose="030F0702030302020204" pitchFamily="66" charset="0"/>
              </a:rPr>
              <a:t> armoire  et un lit .</a:t>
            </a:r>
          </a:p>
          <a:p>
            <a:pPr marL="0" indent="0">
              <a:buNone/>
            </a:pPr>
            <a:r>
              <a:rPr lang="en-US" sz="32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3200" b="1" dirty="0" smtClean="0">
                <a:latin typeface="Comic Sans MS" panose="030F0702030302020204" pitchFamily="66" charset="0"/>
              </a:rPr>
              <a:t> la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salle</a:t>
            </a:r>
            <a:r>
              <a:rPr lang="en-US" sz="3200" b="1" dirty="0" smtClean="0">
                <a:latin typeface="Comic Sans MS" panose="030F0702030302020204" pitchFamily="66" charset="0"/>
              </a:rPr>
              <a:t> de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bains</a:t>
            </a:r>
            <a:r>
              <a:rPr lang="en-US" sz="3200" b="1" dirty="0" smtClean="0">
                <a:latin typeface="Comic Sans MS" panose="030F0702030302020204" pitchFamily="66" charset="0"/>
              </a:rPr>
              <a:t>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il</a:t>
            </a:r>
            <a:r>
              <a:rPr lang="en-US" sz="3200" b="1" dirty="0" smtClean="0">
                <a:latin typeface="Comic Sans MS" panose="030F0702030302020204" pitchFamily="66" charset="0"/>
              </a:rPr>
              <a:t> y a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une</a:t>
            </a:r>
            <a:r>
              <a:rPr lang="en-US" sz="3200" b="1" dirty="0" smtClean="0">
                <a:latin typeface="Comic Sans MS" panose="030F0702030302020204" pitchFamily="66" charset="0"/>
              </a:rPr>
              <a:t> douche et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une</a:t>
            </a:r>
            <a:r>
              <a:rPr lang="en-US" sz="3200" b="1" dirty="0" smtClean="0">
                <a:latin typeface="Comic Sans MS" panose="030F0702030302020204" pitchFamily="66" charset="0"/>
              </a:rPr>
              <a:t>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baignoire</a:t>
            </a:r>
            <a:r>
              <a:rPr lang="en-US" sz="3200" b="1" dirty="0" smtClean="0">
                <a:latin typeface="Comic Sans MS" panose="030F0702030302020204" pitchFamily="66" charset="0"/>
              </a:rPr>
              <a:t> </a:t>
            </a:r>
          </a:p>
          <a:p>
            <a:pPr marL="0" indent="0">
              <a:buNone/>
            </a:pPr>
            <a:r>
              <a:rPr lang="en-US" sz="3200" b="1" dirty="0" smtClean="0">
                <a:latin typeface="Comic Sans MS" panose="030F0702030302020204" pitchFamily="66" charset="0"/>
              </a:rPr>
              <a:t>Voila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maman</a:t>
            </a:r>
            <a:r>
              <a:rPr lang="en-US" sz="3200" b="1" dirty="0" smtClean="0">
                <a:latin typeface="Comic Sans MS" panose="030F0702030302020204" pitchFamily="66" charset="0"/>
              </a:rPr>
              <a:t>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elle</a:t>
            </a:r>
            <a:r>
              <a:rPr lang="en-US" sz="3200" b="1" dirty="0" smtClean="0">
                <a:latin typeface="Comic Sans MS" panose="030F0702030302020204" pitchFamily="66" charset="0"/>
              </a:rPr>
              <a:t> met la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voiture</a:t>
            </a:r>
            <a:r>
              <a:rPr lang="en-US" sz="3200" b="1" dirty="0" smtClean="0">
                <a:latin typeface="Comic Sans MS" panose="030F0702030302020204" pitchFamily="66" charset="0"/>
              </a:rPr>
              <a:t>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3200" b="1" dirty="0" smtClean="0">
                <a:latin typeface="Comic Sans MS" panose="030F0702030302020204" pitchFamily="66" charset="0"/>
              </a:rPr>
              <a:t> le garage </a:t>
            </a:r>
            <a:endParaRPr lang="en-US" sz="3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102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Vocabulaire de la maison - Labelled diagra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55" y="87385"/>
            <a:ext cx="8821401" cy="6616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8944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93</Words>
  <Application>Microsoft Office PowerPoint</Application>
  <PresentationFormat>Widescreen</PresentationFormat>
  <Paragraphs>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مثال لوصف المنزل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R.Geurouachi</dc:creator>
  <cp:lastModifiedBy>R.Geurouachi</cp:lastModifiedBy>
  <cp:revision>7</cp:revision>
  <dcterms:created xsi:type="dcterms:W3CDTF">2023-02-11T08:55:56Z</dcterms:created>
  <dcterms:modified xsi:type="dcterms:W3CDTF">2023-02-11T11:29:33Z</dcterms:modified>
</cp:coreProperties>
</file>