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6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61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7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4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8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5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9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07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9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02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8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E6B67D-5A58-4162-BAD1-49B468E10B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DA6A46-3D78-43EB-BE07-51372257F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chien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Quel est le prix d'un chien de race 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82" y="2397008"/>
            <a:ext cx="7049655" cy="43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6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chat </a:t>
            </a:r>
            <a:endParaRPr lang="en-US" dirty="0"/>
          </a:p>
        </p:txBody>
      </p:sp>
      <p:pic>
        <p:nvPicPr>
          <p:cNvPr id="2050" name="Picture 2" descr="Appelons un chat un chat | Philosophie magaz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36" y="2391993"/>
            <a:ext cx="7910419" cy="46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 </a:t>
            </a:r>
            <a:r>
              <a:rPr lang="en-US" dirty="0" err="1" smtClean="0"/>
              <a:t>souris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Se débarrasser des souris dans la maison : conseils, astu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2" y="2051644"/>
            <a:ext cx="6527223" cy="44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hamster </a:t>
            </a:r>
            <a:endParaRPr lang="en-US" dirty="0"/>
          </a:p>
        </p:txBody>
      </p:sp>
      <p:pic>
        <p:nvPicPr>
          <p:cNvPr id="4098" name="Picture 2" descr="Hamster doré —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6" y="2285999"/>
            <a:ext cx="5587470" cy="40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0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cochon</a:t>
            </a:r>
            <a:r>
              <a:rPr lang="en-US" dirty="0" smtClean="0"/>
              <a:t> </a:t>
            </a:r>
            <a:r>
              <a:rPr lang="en-US" dirty="0" err="1" smtClean="0"/>
              <a:t>d’inde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" name="Picture 4" descr="Cavia porcellus —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10" y="2285999"/>
            <a:ext cx="5865080" cy="37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3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poisson</a:t>
            </a:r>
            <a:r>
              <a:rPr lang="en-US" dirty="0" smtClean="0"/>
              <a:t> </a:t>
            </a:r>
            <a:r>
              <a:rPr lang="en-US" dirty="0" err="1" smtClean="0"/>
              <a:t>tricolore</a:t>
            </a:r>
            <a:endParaRPr lang="en-US" dirty="0"/>
          </a:p>
        </p:txBody>
      </p:sp>
      <p:pic>
        <p:nvPicPr>
          <p:cNvPr id="7170" name="Picture 2" descr="Définition Calico | VetoFi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68" y="2526144"/>
            <a:ext cx="5031506" cy="34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9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perruche </a:t>
            </a:r>
            <a:endParaRPr lang="en-US" dirty="0"/>
          </a:p>
        </p:txBody>
      </p:sp>
      <p:pic>
        <p:nvPicPr>
          <p:cNvPr id="6146" name="Picture 2" descr="Perruche ondulée — Wikipé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7594" y="2557463"/>
            <a:ext cx="497681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28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16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Un chien </vt:lpstr>
      <vt:lpstr>Un chat </vt:lpstr>
      <vt:lpstr>Une  souris </vt:lpstr>
      <vt:lpstr>Le hamster </vt:lpstr>
      <vt:lpstr>Le cochon d’inde </vt:lpstr>
      <vt:lpstr>Un poisson tricolore</vt:lpstr>
      <vt:lpstr>Un perruche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6</cp:revision>
  <dcterms:created xsi:type="dcterms:W3CDTF">2023-02-14T10:21:46Z</dcterms:created>
  <dcterms:modified xsi:type="dcterms:W3CDTF">2023-02-14T11:47:59Z</dcterms:modified>
</cp:coreProperties>
</file>