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9" r:id="rId12"/>
    <p:sldId id="270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AF174-74C9-4B87-AC90-EE531BB8152C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FE728-D95C-4919-A825-0DEB3225E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67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AF174-74C9-4B87-AC90-EE531BB8152C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FE728-D95C-4919-A825-0DEB3225E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133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AF174-74C9-4B87-AC90-EE531BB8152C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FE728-D95C-4919-A825-0DEB3225E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233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AF174-74C9-4B87-AC90-EE531BB8152C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FE728-D95C-4919-A825-0DEB3225E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377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AF174-74C9-4B87-AC90-EE531BB8152C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FE728-D95C-4919-A825-0DEB3225E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790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AF174-74C9-4B87-AC90-EE531BB8152C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FE728-D95C-4919-A825-0DEB3225E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062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AF174-74C9-4B87-AC90-EE531BB8152C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FE728-D95C-4919-A825-0DEB3225E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549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AF174-74C9-4B87-AC90-EE531BB8152C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FE728-D95C-4919-A825-0DEB3225E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942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AF174-74C9-4B87-AC90-EE531BB8152C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FE728-D95C-4919-A825-0DEB3225E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240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AF174-74C9-4B87-AC90-EE531BB8152C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FE728-D95C-4919-A825-0DEB3225E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AF174-74C9-4B87-AC90-EE531BB8152C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FE728-D95C-4919-A825-0DEB3225E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197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AF174-74C9-4B87-AC90-EE531BB8152C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FE728-D95C-4919-A825-0DEB3225E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8257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>
                <a:latin typeface="Comic Sans MS" panose="030F0702030302020204" pitchFamily="66" charset="0"/>
              </a:rPr>
              <a:t>Un four</a:t>
            </a:r>
            <a:endParaRPr lang="en-US" sz="9600" b="1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273" y="1489003"/>
            <a:ext cx="3685453" cy="3685453"/>
          </a:xfrm>
        </p:spPr>
      </p:pic>
    </p:spTree>
    <p:extLst>
      <p:ext uri="{BB962C8B-B14F-4D97-AF65-F5344CB8AC3E}">
        <p14:creationId xmlns:p14="http://schemas.microsoft.com/office/powerpoint/2010/main" val="1498224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mic Sans MS" panose="030F0702030302020204" pitchFamily="66" charset="0"/>
              </a:rPr>
              <a:t>Des </a:t>
            </a:r>
            <a:r>
              <a:rPr lang="en-US" b="1" dirty="0" err="1" smtClean="0">
                <a:latin typeface="Comic Sans MS" panose="030F0702030302020204" pitchFamily="66" charset="0"/>
              </a:rPr>
              <a:t>fleurs</a:t>
            </a:r>
            <a:r>
              <a:rPr lang="en-US" b="1" dirty="0" smtClean="0">
                <a:latin typeface="Comic Sans MS" panose="030F0702030302020204" pitchFamily="66" charset="0"/>
              </a:rPr>
              <a:t> </a:t>
            </a:r>
            <a:endParaRPr lang="en-US" b="1" dirty="0">
              <a:latin typeface="Comic Sans MS" panose="030F0702030302020204" pitchFamily="66" charset="0"/>
            </a:endParaRPr>
          </a:p>
        </p:txBody>
      </p:sp>
      <p:pic>
        <p:nvPicPr>
          <p:cNvPr id="5124" name="Picture 4" descr="https://www.officedesfleurs.fr/sites/default/files/styles/slideshow/public/roos_2017-3.jpg?itok=oO8tQ1Eu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055" y="1788221"/>
            <a:ext cx="6494088" cy="446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910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latin typeface="Comic Sans MS" panose="030F0702030302020204" pitchFamily="66" charset="0"/>
              </a:rPr>
              <a:t>Une douche</a:t>
            </a:r>
            <a:endParaRPr lang="en-US" b="1" dirty="0">
              <a:latin typeface="Comic Sans MS" panose="030F0702030302020204" pitchFamily="66" charset="0"/>
            </a:endParaRPr>
          </a:p>
        </p:txBody>
      </p:sp>
      <p:pic>
        <p:nvPicPr>
          <p:cNvPr id="7170" name="Picture 2" descr="Ces jeunes ingénieurs de Toulouse inventent une douche pour recycler l'eau  | Actu Toulous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41004" y="1330036"/>
            <a:ext cx="7810718" cy="5207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323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mic Sans MS" panose="030F0702030302020204" pitchFamily="66" charset="0"/>
              </a:rPr>
              <a:t>L’ armoire </a:t>
            </a:r>
            <a:endParaRPr lang="en-US" b="1" dirty="0">
              <a:latin typeface="Comic Sans MS" panose="030F0702030302020204" pitchFamily="66" charset="0"/>
            </a:endParaRPr>
          </a:p>
        </p:txBody>
      </p:sp>
      <p:pic>
        <p:nvPicPr>
          <p:cNvPr id="8196" name="Picture 4" descr="Armoire Png Pinterest Art - Armoire Clipart, Transparent Png , Transparent  Png Image - PNGite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4545" y="94259"/>
            <a:ext cx="5210671" cy="648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850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latin typeface="Comic Sans MS" panose="030F0702030302020204" pitchFamily="66" charset="0"/>
              </a:rPr>
              <a:t>Une voiture</a:t>
            </a:r>
            <a:endParaRPr lang="en-US" b="1" dirty="0">
              <a:latin typeface="Comic Sans MS" panose="030F0702030302020204" pitchFamily="66" charset="0"/>
            </a:endParaRPr>
          </a:p>
        </p:txBody>
      </p:sp>
      <p:pic>
        <p:nvPicPr>
          <p:cNvPr id="9218" name="Picture 2" descr="Images de Voiture Dessin Anime – Téléchargement gratuit sur Freepik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267" y="1392991"/>
            <a:ext cx="7637465" cy="509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881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b="1" dirty="0" smtClean="0">
                <a:latin typeface="Comic Sans MS" panose="030F0702030302020204" pitchFamily="66" charset="0"/>
              </a:rPr>
              <a:t>Un </a:t>
            </a:r>
            <a:r>
              <a:rPr lang="en-US" sz="8800" b="1" dirty="0" err="1" smtClean="0">
                <a:latin typeface="Comic Sans MS" panose="030F0702030302020204" pitchFamily="66" charset="0"/>
              </a:rPr>
              <a:t>frigo</a:t>
            </a:r>
            <a:r>
              <a:rPr lang="en-US" sz="8800" b="1" dirty="0" smtClean="0">
                <a:latin typeface="Comic Sans MS" panose="030F0702030302020204" pitchFamily="66" charset="0"/>
              </a:rPr>
              <a:t> </a:t>
            </a:r>
            <a:endParaRPr lang="en-US" sz="8800" b="1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237" y="1339273"/>
            <a:ext cx="3023556" cy="4837690"/>
          </a:xfrm>
        </p:spPr>
      </p:pic>
    </p:spTree>
    <p:extLst>
      <p:ext uri="{BB962C8B-B14F-4D97-AF65-F5344CB8AC3E}">
        <p14:creationId xmlns:p14="http://schemas.microsoft.com/office/powerpoint/2010/main" val="311790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>
                <a:latin typeface="Comic Sans MS" panose="030F0702030302020204" pitchFamily="66" charset="0"/>
              </a:rPr>
              <a:t>Un lit </a:t>
            </a:r>
            <a:endParaRPr lang="en-US" sz="9600" b="1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922" y="1930400"/>
            <a:ext cx="7098750" cy="3988595"/>
          </a:xfrm>
        </p:spPr>
      </p:pic>
    </p:spTree>
    <p:extLst>
      <p:ext uri="{BB962C8B-B14F-4D97-AF65-F5344CB8AC3E}">
        <p14:creationId xmlns:p14="http://schemas.microsoft.com/office/powerpoint/2010/main" val="2606045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b="1" dirty="0" err="1" smtClean="0">
                <a:latin typeface="Comic Sans MS" panose="030F0702030302020204" pitchFamily="66" charset="0"/>
              </a:rPr>
              <a:t>Une</a:t>
            </a:r>
            <a:r>
              <a:rPr lang="en-US" sz="8000" b="1" dirty="0" smtClean="0">
                <a:latin typeface="Comic Sans MS" panose="030F0702030302020204" pitchFamily="66" charset="0"/>
              </a:rPr>
              <a:t> table </a:t>
            </a:r>
            <a:endParaRPr lang="en-US" sz="8000" b="1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145" y="1786806"/>
            <a:ext cx="6744584" cy="4796557"/>
          </a:xfrm>
        </p:spPr>
      </p:pic>
    </p:spTree>
    <p:extLst>
      <p:ext uri="{BB962C8B-B14F-4D97-AF65-F5344CB8AC3E}">
        <p14:creationId xmlns:p14="http://schemas.microsoft.com/office/powerpoint/2010/main" val="4080689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 err="1" smtClean="0">
                <a:latin typeface="Comic Sans MS" panose="030F0702030302020204" pitchFamily="66" charset="0"/>
              </a:rPr>
              <a:t>Une</a:t>
            </a:r>
            <a:r>
              <a:rPr lang="en-US" sz="7200" b="1" dirty="0" smtClean="0">
                <a:latin typeface="Comic Sans MS" panose="030F0702030302020204" pitchFamily="66" charset="0"/>
              </a:rPr>
              <a:t> chaise</a:t>
            </a:r>
            <a:endParaRPr lang="en-US" sz="7200" b="1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255" y="289287"/>
            <a:ext cx="3882592" cy="5834495"/>
          </a:xfrm>
        </p:spPr>
      </p:pic>
    </p:spTree>
    <p:extLst>
      <p:ext uri="{BB962C8B-B14F-4D97-AF65-F5344CB8AC3E}">
        <p14:creationId xmlns:p14="http://schemas.microsoft.com/office/powerpoint/2010/main" val="3140143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>
                <a:latin typeface="Comic Sans MS" panose="030F0702030302020204" pitchFamily="66" charset="0"/>
              </a:rPr>
              <a:t>Le </a:t>
            </a:r>
            <a:r>
              <a:rPr lang="en-US" sz="9600" b="1" dirty="0" err="1" smtClean="0">
                <a:latin typeface="Comic Sans MS" panose="030F0702030302020204" pitchFamily="66" charset="0"/>
              </a:rPr>
              <a:t>Canap</a:t>
            </a:r>
            <a:r>
              <a:rPr lang="fr-FR" sz="9600" b="1" dirty="0">
                <a:latin typeface="Comic Sans MS" panose="030F0702030302020204" pitchFamily="66" charset="0"/>
              </a:rPr>
              <a:t>é</a:t>
            </a:r>
            <a:endParaRPr lang="en-US" sz="9600" b="1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636" y="1716839"/>
            <a:ext cx="7122993" cy="4460124"/>
          </a:xfrm>
        </p:spPr>
      </p:pic>
    </p:spTree>
    <p:extLst>
      <p:ext uri="{BB962C8B-B14F-4D97-AF65-F5344CB8AC3E}">
        <p14:creationId xmlns:p14="http://schemas.microsoft.com/office/powerpoint/2010/main" val="3814398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b="1" dirty="0" smtClean="0">
                <a:latin typeface="Comic Sans MS" panose="030F0702030302020204" pitchFamily="66" charset="0"/>
              </a:rPr>
              <a:t>La t</a:t>
            </a:r>
            <a:r>
              <a:rPr lang="fr-FR" sz="8800" b="1" dirty="0" smtClean="0">
                <a:latin typeface="Comic Sans MS" panose="030F0702030302020204" pitchFamily="66" charset="0"/>
              </a:rPr>
              <a:t>é</a:t>
            </a:r>
            <a:r>
              <a:rPr lang="en-US" sz="8800" b="1" dirty="0" err="1" smtClean="0">
                <a:latin typeface="Comic Sans MS" panose="030F0702030302020204" pitchFamily="66" charset="0"/>
              </a:rPr>
              <a:t>lé</a:t>
            </a:r>
            <a:endParaRPr lang="en-US" sz="8800" b="1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817" y="1609075"/>
            <a:ext cx="4706433" cy="4706433"/>
          </a:xfrm>
        </p:spPr>
      </p:pic>
    </p:spTree>
    <p:extLst>
      <p:ext uri="{BB962C8B-B14F-4D97-AF65-F5344CB8AC3E}">
        <p14:creationId xmlns:p14="http://schemas.microsoft.com/office/powerpoint/2010/main" val="2475675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Comic Sans MS" panose="030F0702030302020204" pitchFamily="66" charset="0"/>
              </a:rPr>
              <a:t>Une</a:t>
            </a:r>
            <a:r>
              <a:rPr lang="en-US" b="1" dirty="0" smtClean="0">
                <a:latin typeface="Comic Sans MS" panose="030F0702030302020204" pitchFamily="66" charset="0"/>
              </a:rPr>
              <a:t> </a:t>
            </a:r>
            <a:r>
              <a:rPr lang="en-US" b="1" dirty="0" err="1" smtClean="0">
                <a:latin typeface="Comic Sans MS" panose="030F0702030302020204" pitchFamily="66" charset="0"/>
              </a:rPr>
              <a:t>baignoire</a:t>
            </a:r>
            <a:endParaRPr lang="en-US" b="1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 descr="Baignoire Ovale pour une Salle de Bain pleine de douceur | Espace Aubad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146" y="1476438"/>
            <a:ext cx="7729914" cy="503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483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mic Sans MS" panose="030F0702030302020204" pitchFamily="66" charset="0"/>
              </a:rPr>
              <a:t>Un </a:t>
            </a:r>
            <a:r>
              <a:rPr lang="en-US" b="1" dirty="0" err="1" smtClean="0">
                <a:latin typeface="Comic Sans MS" panose="030F0702030302020204" pitchFamily="66" charset="0"/>
              </a:rPr>
              <a:t>evier</a:t>
            </a:r>
            <a:r>
              <a:rPr lang="en-US" b="1" dirty="0" smtClean="0">
                <a:latin typeface="Comic Sans MS" panose="030F0702030302020204" pitchFamily="66" charset="0"/>
              </a:rPr>
              <a:t> </a:t>
            </a:r>
            <a:endParaRPr lang="en-US" b="1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 descr="Comment installer un évier de cuisine en quelques étapes simpl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909" y="1690688"/>
            <a:ext cx="5653163" cy="392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6620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206</TotalTime>
  <Words>30</Words>
  <Application>Microsoft Office PowerPoint</Application>
  <PresentationFormat>Widescreen</PresentationFormat>
  <Paragraphs>13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Comic Sans MS</vt:lpstr>
      <vt:lpstr>Office Theme</vt:lpstr>
      <vt:lpstr>Un four</vt:lpstr>
      <vt:lpstr>Un frigo </vt:lpstr>
      <vt:lpstr>Un lit </vt:lpstr>
      <vt:lpstr>Une table </vt:lpstr>
      <vt:lpstr>Une chaise</vt:lpstr>
      <vt:lpstr>Le Canapé</vt:lpstr>
      <vt:lpstr>La télé</vt:lpstr>
      <vt:lpstr>Une baignoire</vt:lpstr>
      <vt:lpstr>Un evier </vt:lpstr>
      <vt:lpstr>Des fleurs </vt:lpstr>
      <vt:lpstr>Une douche</vt:lpstr>
      <vt:lpstr>L’ armoire </vt:lpstr>
      <vt:lpstr>Une voiture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 four</dc:title>
  <dc:creator>R.Geurouachi</dc:creator>
  <cp:lastModifiedBy>R.Geurouachi</cp:lastModifiedBy>
  <cp:revision>12</cp:revision>
  <dcterms:created xsi:type="dcterms:W3CDTF">2022-02-24T07:36:22Z</dcterms:created>
  <dcterms:modified xsi:type="dcterms:W3CDTF">2023-02-09T10:19:50Z</dcterms:modified>
</cp:coreProperties>
</file>