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2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8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1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3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2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2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3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1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FA9DD-5F1A-4A9E-A86C-F70BDDD67F0C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CF138-CE9B-4027-BC6E-86FAAC1F6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38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dors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Je dors TOUTE la journée, pourquoi?! sur le forum Blabla 18-25 ans -  16-10-2017 02:07:53 - jeuxvideo.co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715" y="1062182"/>
            <a:ext cx="7148749" cy="534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26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joue</a:t>
            </a:r>
            <a:endParaRPr lang="en-US" dirty="0"/>
          </a:p>
        </p:txBody>
      </p:sp>
      <p:pic>
        <p:nvPicPr>
          <p:cNvPr id="2050" name="Picture 2" descr="Lundi Je Joue Au Foot | Baamboozle - Baamboozle | The Most Fun Classroom  Games!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564" y="457489"/>
            <a:ext cx="5023012" cy="609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25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regarde</a:t>
            </a:r>
            <a:r>
              <a:rPr lang="en-US" dirty="0" smtClean="0"/>
              <a:t> la t</a:t>
            </a:r>
            <a:r>
              <a:rPr lang="fr-FR" dirty="0" err="1" smtClean="0"/>
              <a:t>élé</a:t>
            </a:r>
            <a:endParaRPr lang="en-US" dirty="0"/>
          </a:p>
        </p:txBody>
      </p:sp>
      <p:pic>
        <p:nvPicPr>
          <p:cNvPr id="3074" name="Picture 2" descr="Je regarde la télé. audience TV. programme télé. Émission de télévision. Illustration vectorielle dessinée à la main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662703"/>
            <a:ext cx="5496214" cy="591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83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fais</a:t>
            </a:r>
            <a:r>
              <a:rPr lang="en-US" dirty="0" smtClean="0"/>
              <a:t> de la cuisine</a:t>
            </a:r>
            <a:endParaRPr lang="en-US" dirty="0"/>
          </a:p>
        </p:txBody>
      </p:sp>
      <p:pic>
        <p:nvPicPr>
          <p:cNvPr id="4098" name="Picture 2" descr="▷ Fiche métier Chef de cuisine : salaire, étude, rôle et compétence |  HelloWor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4127" y="1825625"/>
            <a:ext cx="652374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58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me douche </a:t>
            </a:r>
            <a:endParaRPr lang="en-US" dirty="0"/>
          </a:p>
        </p:txBody>
      </p:sp>
      <p:pic>
        <p:nvPicPr>
          <p:cNvPr id="5122" name="Picture 2" descr="T'es Branche 2 3A: Reflexive Verbs Flashcards | Quizl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807" y="1256144"/>
            <a:ext cx="4557820" cy="520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69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mange </a:t>
            </a:r>
            <a:endParaRPr lang="en-US" dirty="0"/>
          </a:p>
        </p:txBody>
      </p:sp>
      <p:pic>
        <p:nvPicPr>
          <p:cNvPr id="6146" name="Picture 2" descr="Je Mange (French Reader) by Rockin' Ready Resources | T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745" y="-286749"/>
            <a:ext cx="5150895" cy="682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93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mets</a:t>
            </a:r>
            <a:r>
              <a:rPr lang="en-US" dirty="0" smtClean="0"/>
              <a:t> la </a:t>
            </a:r>
            <a:r>
              <a:rPr lang="en-US" dirty="0" err="1" smtClean="0"/>
              <a:t>voiture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7170" name="Picture 2" descr="How to remember where I parked my car in a busy parking lot - Quo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28975" y="2139156"/>
            <a:ext cx="573405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24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Je dors </vt:lpstr>
      <vt:lpstr>Je joue</vt:lpstr>
      <vt:lpstr>Je regarde la télé</vt:lpstr>
      <vt:lpstr>Je fais de la cuisine</vt:lpstr>
      <vt:lpstr>Je me douche </vt:lpstr>
      <vt:lpstr>Je mange </vt:lpstr>
      <vt:lpstr>Je mets la voiture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dors</dc:title>
  <dc:creator>R.Geurouachi</dc:creator>
  <cp:lastModifiedBy>R.Geurouachi</cp:lastModifiedBy>
  <cp:revision>3</cp:revision>
  <dcterms:created xsi:type="dcterms:W3CDTF">2023-02-09T06:14:55Z</dcterms:created>
  <dcterms:modified xsi:type="dcterms:W3CDTF">2023-02-22T18:22:50Z</dcterms:modified>
</cp:coreProperties>
</file>