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9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0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4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1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9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9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1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5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4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2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D5005-1CE5-4637-BE61-2FAFFD533FC3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93581-2967-4156-A378-79C117FA6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980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>
                <a:latin typeface="Comic Sans MS" panose="030F0702030302020204" pitchFamily="66" charset="0"/>
              </a:rPr>
              <a:t>Les aliments </a:t>
            </a:r>
            <a:endParaRPr lang="en-US" sz="9600" b="1" dirty="0"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à </a:t>
            </a:r>
            <a:r>
              <a:rPr lang="en-US" sz="3600" dirty="0" smtClean="0">
                <a:solidFill>
                  <a:srgbClr val="FF0000"/>
                </a:solidFill>
              </a:rPr>
              <a:t>manger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Free Images : person, play, food, plate, child, baking ...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54" y="3006726"/>
            <a:ext cx="3368278" cy="2245518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à </a:t>
            </a:r>
            <a:r>
              <a:rPr lang="en-US" sz="3600" dirty="0" err="1" smtClean="0">
                <a:solidFill>
                  <a:srgbClr val="FF0000"/>
                </a:solidFill>
              </a:rPr>
              <a:t>boire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Content Placeholder 7" descr="Health Benefits of &lt;strong&gt;Drinking&lt;/strong&gt; &lt;strong&gt;Water&lt;/strong&gt; on Empty Stomach Early ...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223" y="2850810"/>
            <a:ext cx="2804594" cy="2401434"/>
          </a:xfrm>
        </p:spPr>
      </p:pic>
    </p:spTree>
    <p:extLst>
      <p:ext uri="{BB962C8B-B14F-4D97-AF65-F5344CB8AC3E}">
        <p14:creationId xmlns:p14="http://schemas.microsoft.com/office/powerpoint/2010/main" val="99750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Samedi</a:t>
            </a:r>
            <a:r>
              <a:rPr lang="en-US" dirty="0" smtClean="0">
                <a:solidFill>
                  <a:srgbClr val="FF0000"/>
                </a:solidFill>
              </a:rPr>
              <a:t> 4Fev2023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les aliments / </a:t>
            </a:r>
            <a:r>
              <a:rPr lang="en-US" dirty="0" err="1" smtClean="0">
                <a:solidFill>
                  <a:srgbClr val="FF0000"/>
                </a:solidFill>
              </a:rPr>
              <a:t>boire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– </a:t>
            </a:r>
            <a:r>
              <a:rPr lang="en-US" dirty="0">
                <a:solidFill>
                  <a:srgbClr val="FF0000"/>
                </a:solidFill>
              </a:rPr>
              <a:t>à</a:t>
            </a:r>
            <a:r>
              <a:rPr lang="en-US" dirty="0" smtClean="0">
                <a:solidFill>
                  <a:srgbClr val="FF0000"/>
                </a:solidFill>
              </a:rPr>
              <a:t> manger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Je bois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Lait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Coca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Eau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Je mange 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Viande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err="1" smtClean="0">
                <a:latin typeface="Comic Sans MS" panose="030F0702030302020204" pitchFamily="66" charset="0"/>
              </a:rPr>
              <a:t>Salade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Pates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Pain </a:t>
            </a:r>
          </a:p>
          <a:p>
            <a:r>
              <a:rPr lang="en-US" b="1" dirty="0" err="1" smtClean="0">
                <a:latin typeface="Comic Sans MS" panose="030F0702030302020204" pitchFamily="66" charset="0"/>
              </a:rPr>
              <a:t>Pomme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n-US" b="1" dirty="0" smtClean="0">
                <a:latin typeface="Comic Sans MS" panose="030F0702030302020204" pitchFamily="66" charset="0"/>
              </a:rPr>
              <a:t>Poisson 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oeuf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2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23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Les aliments </vt:lpstr>
      <vt:lpstr>Samedi 4Fev2023 les aliments / boire – à manger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aliments</dc:title>
  <dc:creator>R.Geurouachi</dc:creator>
  <cp:lastModifiedBy>R.Geurouachi</cp:lastModifiedBy>
  <cp:revision>8</cp:revision>
  <dcterms:created xsi:type="dcterms:W3CDTF">2022-02-21T21:05:26Z</dcterms:created>
  <dcterms:modified xsi:type="dcterms:W3CDTF">2023-02-09T10:17:56Z</dcterms:modified>
</cp:coreProperties>
</file>