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84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5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4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73" y="2358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aliments /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j’aime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n’aime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pas </a:t>
            </a:r>
            <a:b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manger /</a:t>
            </a:r>
            <a:b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crite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s Clipart Groupes D'aliments | Images premium haute ré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825625"/>
            <a:ext cx="5681084" cy="42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J’</a:t>
            </a:r>
            <a:r>
              <a:rPr lang="en-US" dirty="0" err="1" smtClean="0">
                <a:latin typeface="Comic Sans MS" panose="030F0702030302020204" pitchFamily="66" charset="0"/>
              </a:rPr>
              <a:t>aime</a:t>
            </a:r>
            <a:r>
              <a:rPr lang="en-US" dirty="0" smtClean="0">
                <a:latin typeface="Comic Sans MS" panose="030F0702030302020204" pitchFamily="66" charset="0"/>
              </a:rPr>
              <a:t> manger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J'aime manger illustration de vecteur. Illustration du gâteau - 192116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45" y="365125"/>
            <a:ext cx="5960253" cy="63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6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mic Sans MS" panose="030F0702030302020204" pitchFamily="66" charset="0"/>
              </a:rPr>
              <a:t>J’aime</a:t>
            </a:r>
            <a:r>
              <a:rPr lang="en-US" b="1" dirty="0" smtClean="0">
                <a:latin typeface="Comic Sans MS" panose="030F0702030302020204" pitchFamily="66" charset="0"/>
              </a:rPr>
              <a:t> manger …………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J’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manger des fruits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j’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manger </a:t>
            </a:r>
            <a:r>
              <a:rPr lang="en-US" b="1" dirty="0" err="1" smtClean="0">
                <a:latin typeface="Comic Sans MS" panose="030F0702030302020204" pitchFamily="66" charset="0"/>
              </a:rPr>
              <a:t>une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pomme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 err="1" smtClean="0">
                <a:latin typeface="Comic Sans MS" panose="030F0702030302020204" pitchFamily="66" charset="0"/>
              </a:rPr>
              <a:t>J’aime</a:t>
            </a:r>
            <a:r>
              <a:rPr lang="en-US" b="1" dirty="0" smtClean="0">
                <a:latin typeface="Comic Sans MS" panose="030F0702030302020204" pitchFamily="66" charset="0"/>
              </a:rPr>
              <a:t> manger de la </a:t>
            </a:r>
            <a:r>
              <a:rPr lang="en-US" b="1" dirty="0" err="1" smtClean="0">
                <a:latin typeface="Comic Sans MS" panose="030F0702030302020204" pitchFamily="66" charset="0"/>
              </a:rPr>
              <a:t>salade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4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Comic Sans MS" panose="030F0702030302020204" pitchFamily="66" charset="0"/>
              </a:rPr>
              <a:t>J’aime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latin typeface="Comic Sans MS" panose="030F0702030302020204" pitchFamily="66" charset="0"/>
              </a:rPr>
              <a:t> ……..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j'aime boire du lait 939231 Banque de phot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066" y="2052638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29-299519_red-heart-outline-clipart-valentines-day-heart-png - InMo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17" y="173542"/>
            <a:ext cx="1777446" cy="16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4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J’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latin typeface="Comic Sans MS" panose="030F0702030302020204" pitchFamily="66" charset="0"/>
              </a:rPr>
              <a:t> du </a:t>
            </a:r>
            <a:r>
              <a:rPr lang="en-US" b="1" dirty="0" err="1" smtClean="0">
                <a:latin typeface="Comic Sans MS" panose="030F0702030302020204" pitchFamily="66" charset="0"/>
              </a:rPr>
              <a:t>lait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J’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latin typeface="Comic Sans MS" panose="030F0702030302020204" pitchFamily="66" charset="0"/>
              </a:rPr>
              <a:t> du coca 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3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Je  n</a:t>
            </a:r>
            <a:r>
              <a:rPr lang="fr-FR" b="1" dirty="0" smtClean="0">
                <a:latin typeface="Comic Sans MS" panose="030F0702030302020204" pitchFamily="66" charset="0"/>
              </a:rPr>
              <a:t>’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pas manger 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222" y="2192516"/>
            <a:ext cx="5986457" cy="251586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 descr="https://png.pngtree.com/png-clipart/20220125/original/pngtree-anorexia-png-image_72124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9" y="1265383"/>
            <a:ext cx="7135091" cy="47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Je n’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pas manger des pates 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Je n ‘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pas manger de la </a:t>
            </a:r>
            <a:r>
              <a:rPr lang="en-US" b="1" dirty="0" err="1" smtClean="0">
                <a:latin typeface="Comic Sans MS" panose="030F0702030302020204" pitchFamily="66" charset="0"/>
              </a:rPr>
              <a:t>viande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4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Je n ‘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pas </a:t>
            </a:r>
            <a:r>
              <a:rPr lang="en-US" b="1" dirty="0" err="1" smtClean="0"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latin typeface="Comic Sans MS" panose="030F0702030302020204" pitchFamily="66" charset="0"/>
              </a:rPr>
              <a:t>……….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omment s'hydrater quand on n'aime pas l'eau - Guide Astu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1690688"/>
            <a:ext cx="7970982" cy="44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7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Je  n</a:t>
            </a:r>
            <a:r>
              <a:rPr lang="fr-FR" b="1" dirty="0" smtClean="0">
                <a:latin typeface="Comic Sans MS" panose="030F0702030302020204" pitchFamily="66" charset="0"/>
              </a:rPr>
              <a:t>’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aime</a:t>
            </a:r>
            <a:r>
              <a:rPr lang="en-US" b="1" dirty="0" smtClean="0">
                <a:latin typeface="Comic Sans MS" panose="030F0702030302020204" pitchFamily="66" charset="0"/>
              </a:rPr>
              <a:t> pas </a:t>
            </a:r>
            <a:r>
              <a:rPr lang="en-US" b="1" dirty="0" err="1" smtClean="0">
                <a:latin typeface="Comic Sans MS" panose="030F0702030302020204" pitchFamily="66" charset="0"/>
              </a:rPr>
              <a:t>boire</a:t>
            </a:r>
            <a:r>
              <a:rPr lang="en-US" b="1" dirty="0" smtClean="0">
                <a:latin typeface="Comic Sans MS" panose="030F0702030302020204" pitchFamily="66" charset="0"/>
              </a:rPr>
              <a:t> du coca 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5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83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3</vt:lpstr>
      <vt:lpstr>Ion</vt:lpstr>
      <vt:lpstr>Les aliments / j’aime je n’aime pas           boire/ manger / production écrite 1</vt:lpstr>
      <vt:lpstr>J’aime manger </vt:lpstr>
      <vt:lpstr>J’aime manger …………</vt:lpstr>
      <vt:lpstr>J’aime boire …….. </vt:lpstr>
      <vt:lpstr>PowerPoint Presentation</vt:lpstr>
      <vt:lpstr>Je  n’ aime pas manger  </vt:lpstr>
      <vt:lpstr>PowerPoint Presentation</vt:lpstr>
      <vt:lpstr>Je n ‘aime pas boire……….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 / j’aime je n’aime pas           boire/ manger / production écrite 1</dc:title>
  <dc:creator>R.Geurouachi</dc:creator>
  <cp:lastModifiedBy>R.Geurouachi</cp:lastModifiedBy>
  <cp:revision>4</cp:revision>
  <dcterms:created xsi:type="dcterms:W3CDTF">2023-02-03T12:51:18Z</dcterms:created>
  <dcterms:modified xsi:type="dcterms:W3CDTF">2023-02-03T13:14:33Z</dcterms:modified>
</cp:coreProperties>
</file>